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C75F9-17F5-45C5-9DB4-8654A38EEEFC}" v="12" dt="2021-05-18T15:32:57.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24" autoAdjust="0"/>
    <p:restoredTop sz="94660"/>
  </p:normalViewPr>
  <p:slideViewPr>
    <p:cSldViewPr snapToGrid="0">
      <p:cViewPr varScale="1">
        <p:scale>
          <a:sx n="74" d="100"/>
          <a:sy n="74" d="100"/>
        </p:scale>
        <p:origin x="82" y="3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van't ende" userId="e5da63746a0f9684" providerId="LiveId" clId="{6D5C75F9-17F5-45C5-9DB4-8654A38EEEFC}"/>
    <pc:docChg chg="undo custSel modSld">
      <pc:chgData name="Bart van't ende" userId="e5da63746a0f9684" providerId="LiveId" clId="{6D5C75F9-17F5-45C5-9DB4-8654A38EEEFC}" dt="2021-05-18T15:33:34.206" v="103" actId="20577"/>
      <pc:docMkLst>
        <pc:docMk/>
      </pc:docMkLst>
      <pc:sldChg chg="addSp delSp modSp mod">
        <pc:chgData name="Bart van't ende" userId="e5da63746a0f9684" providerId="LiveId" clId="{6D5C75F9-17F5-45C5-9DB4-8654A38EEEFC}" dt="2021-05-18T15:30:49.017" v="87" actId="20577"/>
        <pc:sldMkLst>
          <pc:docMk/>
          <pc:sldMk cId="2356215942" sldId="257"/>
        </pc:sldMkLst>
        <pc:spChg chg="mod">
          <ac:chgData name="Bart van't ende" userId="e5da63746a0f9684" providerId="LiveId" clId="{6D5C75F9-17F5-45C5-9DB4-8654A38EEEFC}" dt="2021-05-18T15:30:49.017" v="87" actId="20577"/>
          <ac:spMkLst>
            <pc:docMk/>
            <pc:sldMk cId="2356215942" sldId="257"/>
            <ac:spMk id="3" creationId="{E294FDAF-2607-4323-A21D-371F88CD4382}"/>
          </ac:spMkLst>
        </pc:spChg>
        <pc:picChg chg="add del mod">
          <ac:chgData name="Bart van't ende" userId="e5da63746a0f9684" providerId="LiveId" clId="{6D5C75F9-17F5-45C5-9DB4-8654A38EEEFC}" dt="2021-05-18T15:18:28.355" v="3" actId="478"/>
          <ac:picMkLst>
            <pc:docMk/>
            <pc:sldMk cId="2356215942" sldId="257"/>
            <ac:picMk id="4" creationId="{61CFCA39-0978-46C1-828D-C711A2ECCE65}"/>
          </ac:picMkLst>
        </pc:picChg>
        <pc:picChg chg="add mod modCrop">
          <ac:chgData name="Bart van't ende" userId="e5da63746a0f9684" providerId="LiveId" clId="{6D5C75F9-17F5-45C5-9DB4-8654A38EEEFC}" dt="2021-05-18T15:18:51.322" v="8" actId="14100"/>
          <ac:picMkLst>
            <pc:docMk/>
            <pc:sldMk cId="2356215942" sldId="257"/>
            <ac:picMk id="5" creationId="{9155AF80-B7BE-43A4-89B8-25A1CFC0A626}"/>
          </ac:picMkLst>
        </pc:picChg>
      </pc:sldChg>
      <pc:sldChg chg="addSp modSp mod">
        <pc:chgData name="Bart van't ende" userId="e5da63746a0f9684" providerId="LiveId" clId="{6D5C75F9-17F5-45C5-9DB4-8654A38EEEFC}" dt="2021-05-18T15:32:53.119" v="97" actId="20577"/>
        <pc:sldMkLst>
          <pc:docMk/>
          <pc:sldMk cId="461817975" sldId="262"/>
        </pc:sldMkLst>
        <pc:spChg chg="mod">
          <ac:chgData name="Bart van't ende" userId="e5da63746a0f9684" providerId="LiveId" clId="{6D5C75F9-17F5-45C5-9DB4-8654A38EEEFC}" dt="2021-05-18T15:32:53.119" v="97" actId="20577"/>
          <ac:spMkLst>
            <pc:docMk/>
            <pc:sldMk cId="461817975" sldId="262"/>
            <ac:spMk id="3" creationId="{D1DEFD03-90D0-44E7-BFF3-18F227EA14D3}"/>
          </ac:spMkLst>
        </pc:spChg>
        <pc:picChg chg="add mod modCrop">
          <ac:chgData name="Bart van't ende" userId="e5da63746a0f9684" providerId="LiveId" clId="{6D5C75F9-17F5-45C5-9DB4-8654A38EEEFC}" dt="2021-05-18T15:20:07.416" v="13" actId="732"/>
          <ac:picMkLst>
            <pc:docMk/>
            <pc:sldMk cId="461817975" sldId="262"/>
            <ac:picMk id="4" creationId="{46A9BDC0-39B4-4005-BD74-28992221F688}"/>
          </ac:picMkLst>
        </pc:picChg>
      </pc:sldChg>
      <pc:sldChg chg="addSp modSp mod setBg">
        <pc:chgData name="Bart van't ende" userId="e5da63746a0f9684" providerId="LiveId" clId="{6D5C75F9-17F5-45C5-9DB4-8654A38EEEFC}" dt="2021-05-18T15:33:15.349" v="99" actId="1076"/>
        <pc:sldMkLst>
          <pc:docMk/>
          <pc:sldMk cId="4113370092" sldId="263"/>
        </pc:sldMkLst>
        <pc:spChg chg="mod">
          <ac:chgData name="Bart van't ende" userId="e5da63746a0f9684" providerId="LiveId" clId="{6D5C75F9-17F5-45C5-9DB4-8654A38EEEFC}" dt="2021-05-18T15:33:15.349" v="99" actId="1076"/>
          <ac:spMkLst>
            <pc:docMk/>
            <pc:sldMk cId="4113370092" sldId="263"/>
            <ac:spMk id="2" creationId="{8BC6212F-D689-460E-A5EC-1C3E4D50E2C5}"/>
          </ac:spMkLst>
        </pc:spChg>
        <pc:spChg chg="mod">
          <ac:chgData name="Bart van't ende" userId="e5da63746a0f9684" providerId="LiveId" clId="{6D5C75F9-17F5-45C5-9DB4-8654A38EEEFC}" dt="2021-05-18T15:33:12.765" v="98" actId="1076"/>
          <ac:spMkLst>
            <pc:docMk/>
            <pc:sldMk cId="4113370092" sldId="263"/>
            <ac:spMk id="3" creationId="{3F9BD5A1-78D1-4F27-984A-F6A288DD19AD}"/>
          </ac:spMkLst>
        </pc:spChg>
        <pc:spChg chg="add">
          <ac:chgData name="Bart van't ende" userId="e5da63746a0f9684" providerId="LiveId" clId="{6D5C75F9-17F5-45C5-9DB4-8654A38EEEFC}" dt="2021-05-18T15:21:36.896" v="17" actId="26606"/>
          <ac:spMkLst>
            <pc:docMk/>
            <pc:sldMk cId="4113370092" sldId="263"/>
            <ac:spMk id="9" creationId="{F13C74B1-5B17-4795-BED0-7140497B445A}"/>
          </ac:spMkLst>
        </pc:spChg>
        <pc:spChg chg="add">
          <ac:chgData name="Bart van't ende" userId="e5da63746a0f9684" providerId="LiveId" clId="{6D5C75F9-17F5-45C5-9DB4-8654A38EEEFC}" dt="2021-05-18T15:21:36.896" v="17" actId="26606"/>
          <ac:spMkLst>
            <pc:docMk/>
            <pc:sldMk cId="4113370092" sldId="263"/>
            <ac:spMk id="11" creationId="{D4974D33-8DC5-464E-8C6D-BE58F0669C17}"/>
          </ac:spMkLst>
        </pc:spChg>
        <pc:picChg chg="add mod">
          <ac:chgData name="Bart van't ende" userId="e5da63746a0f9684" providerId="LiveId" clId="{6D5C75F9-17F5-45C5-9DB4-8654A38EEEFC}" dt="2021-05-18T15:21:36.896" v="17" actId="26606"/>
          <ac:picMkLst>
            <pc:docMk/>
            <pc:sldMk cId="4113370092" sldId="263"/>
            <ac:picMk id="4" creationId="{07A1526B-BF53-4E30-AE30-63E6D48D4632}"/>
          </ac:picMkLst>
        </pc:picChg>
      </pc:sldChg>
      <pc:sldChg chg="addSp modSp mod setBg">
        <pc:chgData name="Bart van't ende" userId="e5da63746a0f9684" providerId="LiveId" clId="{6D5C75F9-17F5-45C5-9DB4-8654A38EEEFC}" dt="2021-05-18T15:23:23.671" v="32" actId="14100"/>
        <pc:sldMkLst>
          <pc:docMk/>
          <pc:sldMk cId="156545627" sldId="264"/>
        </pc:sldMkLst>
        <pc:spChg chg="mod">
          <ac:chgData name="Bart van't ende" userId="e5da63746a0f9684" providerId="LiveId" clId="{6D5C75F9-17F5-45C5-9DB4-8654A38EEEFC}" dt="2021-05-18T15:22:58.280" v="20" actId="26606"/>
          <ac:spMkLst>
            <pc:docMk/>
            <pc:sldMk cId="156545627" sldId="264"/>
            <ac:spMk id="2" creationId="{64E84408-E287-419A-83E7-B0C851353ABE}"/>
          </ac:spMkLst>
        </pc:spChg>
        <pc:spChg chg="mod">
          <ac:chgData name="Bart van't ende" userId="e5da63746a0f9684" providerId="LiveId" clId="{6D5C75F9-17F5-45C5-9DB4-8654A38EEEFC}" dt="2021-05-18T15:23:23.671" v="32" actId="14100"/>
          <ac:spMkLst>
            <pc:docMk/>
            <pc:sldMk cId="156545627" sldId="264"/>
            <ac:spMk id="3" creationId="{D9AE5E48-7C2F-4853-AF73-3798C70ED901}"/>
          </ac:spMkLst>
        </pc:spChg>
        <pc:spChg chg="add">
          <ac:chgData name="Bart van't ende" userId="e5da63746a0f9684" providerId="LiveId" clId="{6D5C75F9-17F5-45C5-9DB4-8654A38EEEFC}" dt="2021-05-18T15:22:58.280" v="20" actId="26606"/>
          <ac:spMkLst>
            <pc:docMk/>
            <pc:sldMk cId="156545627" sldId="264"/>
            <ac:spMk id="9" creationId="{D1D34770-47A8-402C-AF23-2B653F2D88C1}"/>
          </ac:spMkLst>
        </pc:spChg>
        <pc:picChg chg="add mod">
          <ac:chgData name="Bart van't ende" userId="e5da63746a0f9684" providerId="LiveId" clId="{6D5C75F9-17F5-45C5-9DB4-8654A38EEEFC}" dt="2021-05-18T15:22:58.280" v="20" actId="26606"/>
          <ac:picMkLst>
            <pc:docMk/>
            <pc:sldMk cId="156545627" sldId="264"/>
            <ac:picMk id="4" creationId="{80BFD83F-AC41-4A92-B98E-36AA4CC6DE0A}"/>
          </ac:picMkLst>
        </pc:picChg>
      </pc:sldChg>
      <pc:sldChg chg="addSp modSp mod setBg">
        <pc:chgData name="Bart van't ende" userId="e5da63746a0f9684" providerId="LiveId" clId="{6D5C75F9-17F5-45C5-9DB4-8654A38EEEFC}" dt="2021-05-18T15:33:34.206" v="103" actId="20577"/>
        <pc:sldMkLst>
          <pc:docMk/>
          <pc:sldMk cId="3590689646" sldId="265"/>
        </pc:sldMkLst>
        <pc:spChg chg="mod">
          <ac:chgData name="Bart van't ende" userId="e5da63746a0f9684" providerId="LiveId" clId="{6D5C75F9-17F5-45C5-9DB4-8654A38EEEFC}" dt="2021-05-18T15:25:53.006" v="39" actId="1076"/>
          <ac:spMkLst>
            <pc:docMk/>
            <pc:sldMk cId="3590689646" sldId="265"/>
            <ac:spMk id="2" creationId="{4E2AEDA5-8225-4A5C-BF73-A61DC87A57C0}"/>
          </ac:spMkLst>
        </pc:spChg>
        <pc:spChg chg="mod">
          <ac:chgData name="Bart van't ende" userId="e5da63746a0f9684" providerId="LiveId" clId="{6D5C75F9-17F5-45C5-9DB4-8654A38EEEFC}" dt="2021-05-18T15:33:34.206" v="103" actId="20577"/>
          <ac:spMkLst>
            <pc:docMk/>
            <pc:sldMk cId="3590689646" sldId="265"/>
            <ac:spMk id="3" creationId="{559D2485-18CC-4031-97BB-46B493770363}"/>
          </ac:spMkLst>
        </pc:spChg>
        <pc:spChg chg="add">
          <ac:chgData name="Bart van't ende" userId="e5da63746a0f9684" providerId="LiveId" clId="{6D5C75F9-17F5-45C5-9DB4-8654A38EEEFC}" dt="2021-05-18T15:25:33.660" v="34" actId="26606"/>
          <ac:spMkLst>
            <pc:docMk/>
            <pc:sldMk cId="3590689646" sldId="265"/>
            <ac:spMk id="9" creationId="{80DF40B2-80F7-4E71-B46C-284163F3654A}"/>
          </ac:spMkLst>
        </pc:spChg>
        <pc:picChg chg="add mod">
          <ac:chgData name="Bart van't ende" userId="e5da63746a0f9684" providerId="LiveId" clId="{6D5C75F9-17F5-45C5-9DB4-8654A38EEEFC}" dt="2021-05-18T15:25:33.660" v="34" actId="26606"/>
          <ac:picMkLst>
            <pc:docMk/>
            <pc:sldMk cId="3590689646" sldId="265"/>
            <ac:picMk id="4" creationId="{0A7F3F5D-F349-4F50-9AD8-482482C0C454}"/>
          </ac:picMkLst>
        </pc:picChg>
      </pc:sldChg>
      <pc:sldChg chg="addSp delSp modSp mod setBg">
        <pc:chgData name="Bart van't ende" userId="e5da63746a0f9684" providerId="LiveId" clId="{6D5C75F9-17F5-45C5-9DB4-8654A38EEEFC}" dt="2021-05-18T15:27:25.306" v="55" actId="1076"/>
        <pc:sldMkLst>
          <pc:docMk/>
          <pc:sldMk cId="2684557893" sldId="266"/>
        </pc:sldMkLst>
        <pc:spChg chg="mod">
          <ac:chgData name="Bart van't ende" userId="e5da63746a0f9684" providerId="LiveId" clId="{6D5C75F9-17F5-45C5-9DB4-8654A38EEEFC}" dt="2021-05-18T15:27:25.306" v="55" actId="1076"/>
          <ac:spMkLst>
            <pc:docMk/>
            <pc:sldMk cId="2684557893" sldId="266"/>
            <ac:spMk id="2" creationId="{1C8C7F58-C50C-4B88-B69E-A464804472C6}"/>
          </ac:spMkLst>
        </pc:spChg>
        <pc:spChg chg="mod">
          <ac:chgData name="Bart van't ende" userId="e5da63746a0f9684" providerId="LiveId" clId="{6D5C75F9-17F5-45C5-9DB4-8654A38EEEFC}" dt="2021-05-18T15:27:19.804" v="53" actId="14100"/>
          <ac:spMkLst>
            <pc:docMk/>
            <pc:sldMk cId="2684557893" sldId="266"/>
            <ac:spMk id="3" creationId="{8FEE096A-1881-4FF7-9B1A-3286E7F9F2EF}"/>
          </ac:spMkLst>
        </pc:spChg>
        <pc:spChg chg="add del">
          <ac:chgData name="Bart van't ende" userId="e5da63746a0f9684" providerId="LiveId" clId="{6D5C75F9-17F5-45C5-9DB4-8654A38EEEFC}" dt="2021-05-18T15:26:52.200" v="42" actId="26606"/>
          <ac:spMkLst>
            <pc:docMk/>
            <pc:sldMk cId="2684557893" sldId="266"/>
            <ac:spMk id="9" creationId="{04812C46-200A-4DEB-A05E-3ED6C68C2387}"/>
          </ac:spMkLst>
        </pc:spChg>
        <pc:spChg chg="add del">
          <ac:chgData name="Bart van't ende" userId="e5da63746a0f9684" providerId="LiveId" clId="{6D5C75F9-17F5-45C5-9DB4-8654A38EEEFC}" dt="2021-05-18T15:26:52.200" v="42" actId="26606"/>
          <ac:spMkLst>
            <pc:docMk/>
            <pc:sldMk cId="2684557893" sldId="266"/>
            <ac:spMk id="11" creationId="{D1EA859B-E555-4109-94F3-6700E046E008}"/>
          </ac:spMkLst>
        </pc:spChg>
        <pc:spChg chg="add del">
          <ac:chgData name="Bart van't ende" userId="e5da63746a0f9684" providerId="LiveId" clId="{6D5C75F9-17F5-45C5-9DB4-8654A38EEEFC}" dt="2021-05-18T15:26:53.532" v="44" actId="26606"/>
          <ac:spMkLst>
            <pc:docMk/>
            <pc:sldMk cId="2684557893" sldId="266"/>
            <ac:spMk id="13" creationId="{80DF40B2-80F7-4E71-B46C-284163F3654A}"/>
          </ac:spMkLst>
        </pc:spChg>
        <pc:spChg chg="add del">
          <ac:chgData name="Bart van't ende" userId="e5da63746a0f9684" providerId="LiveId" clId="{6D5C75F9-17F5-45C5-9DB4-8654A38EEEFC}" dt="2021-05-18T15:26:56.040" v="46" actId="26606"/>
          <ac:spMkLst>
            <pc:docMk/>
            <pc:sldMk cId="2684557893" sldId="266"/>
            <ac:spMk id="15" creationId="{04812C46-200A-4DEB-A05E-3ED6C68C2387}"/>
          </ac:spMkLst>
        </pc:spChg>
        <pc:spChg chg="add del">
          <ac:chgData name="Bart van't ende" userId="e5da63746a0f9684" providerId="LiveId" clId="{6D5C75F9-17F5-45C5-9DB4-8654A38EEEFC}" dt="2021-05-18T15:26:56.040" v="46" actId="26606"/>
          <ac:spMkLst>
            <pc:docMk/>
            <pc:sldMk cId="2684557893" sldId="266"/>
            <ac:spMk id="16" creationId="{D1EA859B-E555-4109-94F3-6700E046E008}"/>
          </ac:spMkLst>
        </pc:spChg>
        <pc:spChg chg="add del">
          <ac:chgData name="Bart van't ende" userId="e5da63746a0f9684" providerId="LiveId" clId="{6D5C75F9-17F5-45C5-9DB4-8654A38EEEFC}" dt="2021-05-18T15:26:59.333" v="48" actId="26606"/>
          <ac:spMkLst>
            <pc:docMk/>
            <pc:sldMk cId="2684557893" sldId="266"/>
            <ac:spMk id="18" creationId="{80DF40B2-80F7-4E71-B46C-284163F3654A}"/>
          </ac:spMkLst>
        </pc:spChg>
        <pc:spChg chg="add">
          <ac:chgData name="Bart van't ende" userId="e5da63746a0f9684" providerId="LiveId" clId="{6D5C75F9-17F5-45C5-9DB4-8654A38EEEFC}" dt="2021-05-18T15:26:59.347" v="49" actId="26606"/>
          <ac:spMkLst>
            <pc:docMk/>
            <pc:sldMk cId="2684557893" sldId="266"/>
            <ac:spMk id="20" creationId="{04812C46-200A-4DEB-A05E-3ED6C68C2387}"/>
          </ac:spMkLst>
        </pc:spChg>
        <pc:spChg chg="add">
          <ac:chgData name="Bart van't ende" userId="e5da63746a0f9684" providerId="LiveId" clId="{6D5C75F9-17F5-45C5-9DB4-8654A38EEEFC}" dt="2021-05-18T15:26:59.347" v="49" actId="26606"/>
          <ac:spMkLst>
            <pc:docMk/>
            <pc:sldMk cId="2684557893" sldId="266"/>
            <ac:spMk id="21" creationId="{D1EA859B-E555-4109-94F3-6700E046E008}"/>
          </ac:spMkLst>
        </pc:spChg>
        <pc:picChg chg="add mod ord">
          <ac:chgData name="Bart van't ende" userId="e5da63746a0f9684" providerId="LiveId" clId="{6D5C75F9-17F5-45C5-9DB4-8654A38EEEFC}" dt="2021-05-18T15:26:59.347" v="49" actId="26606"/>
          <ac:picMkLst>
            <pc:docMk/>
            <pc:sldMk cId="2684557893" sldId="266"/>
            <ac:picMk id="4" creationId="{B5EABDE6-CBB9-4B46-AC53-6B2C096EDC09}"/>
          </ac:picMkLst>
        </pc:picChg>
      </pc:sldChg>
      <pc:sldChg chg="addSp modSp mod setBg">
        <pc:chgData name="Bart van't ende" userId="e5da63746a0f9684" providerId="LiveId" clId="{6D5C75F9-17F5-45C5-9DB4-8654A38EEEFC}" dt="2021-05-18T15:29:29.611" v="79" actId="1076"/>
        <pc:sldMkLst>
          <pc:docMk/>
          <pc:sldMk cId="3986804187" sldId="267"/>
        </pc:sldMkLst>
        <pc:spChg chg="mod">
          <ac:chgData name="Bart van't ende" userId="e5da63746a0f9684" providerId="LiveId" clId="{6D5C75F9-17F5-45C5-9DB4-8654A38EEEFC}" dt="2021-05-18T15:29:29.611" v="79" actId="1076"/>
          <ac:spMkLst>
            <pc:docMk/>
            <pc:sldMk cId="3986804187" sldId="267"/>
            <ac:spMk id="2" creationId="{0AA17250-4CDA-4F05-BA10-C149D64FE048}"/>
          </ac:spMkLst>
        </pc:spChg>
        <pc:spChg chg="mod">
          <ac:chgData name="Bart van't ende" userId="e5da63746a0f9684" providerId="LiveId" clId="{6D5C75F9-17F5-45C5-9DB4-8654A38EEEFC}" dt="2021-05-18T15:29:24.283" v="78" actId="14100"/>
          <ac:spMkLst>
            <pc:docMk/>
            <pc:sldMk cId="3986804187" sldId="267"/>
            <ac:spMk id="3" creationId="{5CEB39A0-DDD8-4D24-AF31-D3DCCA143DC6}"/>
          </ac:spMkLst>
        </pc:spChg>
        <pc:spChg chg="add">
          <ac:chgData name="Bart van't ende" userId="e5da63746a0f9684" providerId="LiveId" clId="{6D5C75F9-17F5-45C5-9DB4-8654A38EEEFC}" dt="2021-05-18T15:28:47.568" v="61" actId="26606"/>
          <ac:spMkLst>
            <pc:docMk/>
            <pc:sldMk cId="3986804187" sldId="267"/>
            <ac:spMk id="9" creationId="{D1D34770-47A8-402C-AF23-2B653F2D88C1}"/>
          </ac:spMkLst>
        </pc:spChg>
        <pc:picChg chg="add mod">
          <ac:chgData name="Bart van't ende" userId="e5da63746a0f9684" providerId="LiveId" clId="{6D5C75F9-17F5-45C5-9DB4-8654A38EEEFC}" dt="2021-05-18T15:28:47.568" v="61" actId="26606"/>
          <ac:picMkLst>
            <pc:docMk/>
            <pc:sldMk cId="3986804187" sldId="267"/>
            <ac:picMk id="4" creationId="{19EDF277-33F2-43DC-AADF-681D7D8AD359}"/>
          </ac:picMkLst>
        </pc:picChg>
      </pc:sldChg>
      <pc:sldChg chg="addSp modSp mod">
        <pc:chgData name="Bart van't ende" userId="e5da63746a0f9684" providerId="LiveId" clId="{6D5C75F9-17F5-45C5-9DB4-8654A38EEEFC}" dt="2021-05-18T15:30:24.930" v="86" actId="14100"/>
        <pc:sldMkLst>
          <pc:docMk/>
          <pc:sldMk cId="1974846467" sldId="268"/>
        </pc:sldMkLst>
        <pc:spChg chg="mod">
          <ac:chgData name="Bart van't ende" userId="e5da63746a0f9684" providerId="LiveId" clId="{6D5C75F9-17F5-45C5-9DB4-8654A38EEEFC}" dt="2021-05-18T15:30:22.271" v="85" actId="1076"/>
          <ac:spMkLst>
            <pc:docMk/>
            <pc:sldMk cId="1974846467" sldId="268"/>
            <ac:spMk id="2" creationId="{C6385BA3-4212-48FD-B320-C9DCFF0EB5A3}"/>
          </ac:spMkLst>
        </pc:spChg>
        <pc:spChg chg="mod">
          <ac:chgData name="Bart van't ende" userId="e5da63746a0f9684" providerId="LiveId" clId="{6D5C75F9-17F5-45C5-9DB4-8654A38EEEFC}" dt="2021-05-18T15:30:19.993" v="84" actId="1076"/>
          <ac:spMkLst>
            <pc:docMk/>
            <pc:sldMk cId="1974846467" sldId="268"/>
            <ac:spMk id="3" creationId="{8F128949-FC89-462C-BA8C-5949EAC71EF0}"/>
          </ac:spMkLst>
        </pc:spChg>
        <pc:picChg chg="add mod">
          <ac:chgData name="Bart van't ende" userId="e5da63746a0f9684" providerId="LiveId" clId="{6D5C75F9-17F5-45C5-9DB4-8654A38EEEFC}" dt="2021-05-18T15:30:24.930" v="86" actId="14100"/>
          <ac:picMkLst>
            <pc:docMk/>
            <pc:sldMk cId="1974846467" sldId="268"/>
            <ac:picMk id="4" creationId="{07FACAF5-3D41-4822-BDED-2589B38D683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32A25-4CF1-44FE-89D6-08B58C0232A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BB263B2-2F5F-47C4-8B6B-4EAC798D1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573AA3F-4B9B-4719-B71C-3E2D5645A633}"/>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5" name="Tijdelijke aanduiding voor voettekst 4">
            <a:extLst>
              <a:ext uri="{FF2B5EF4-FFF2-40B4-BE49-F238E27FC236}">
                <a16:creationId xmlns:a16="http://schemas.microsoft.com/office/drawing/2014/main" id="{88665FFF-772A-4D15-9508-1295F6F3F8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B956D7-EB47-4E70-AD89-B5BD6EEBCFD4}"/>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257239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ED3B2-31AF-41F4-A541-1392065274E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03EF978-8581-4313-BB71-A9BE7B1EA4C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609719-9BEC-40BC-B80D-F86BAE6A3A97}"/>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5" name="Tijdelijke aanduiding voor voettekst 4">
            <a:extLst>
              <a:ext uri="{FF2B5EF4-FFF2-40B4-BE49-F238E27FC236}">
                <a16:creationId xmlns:a16="http://schemas.microsoft.com/office/drawing/2014/main" id="{BA8DABFE-8728-4637-B833-071152FA1F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8DE68E-715A-4BD3-916F-623BB90BA33D}"/>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381347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3EF0D31-5F48-440A-A95E-B1DD8D286DF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4B153FF-3526-44DF-A772-035AB9B134F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F54CC6-D8D5-410C-81A1-E736CDA42212}"/>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5" name="Tijdelijke aanduiding voor voettekst 4">
            <a:extLst>
              <a:ext uri="{FF2B5EF4-FFF2-40B4-BE49-F238E27FC236}">
                <a16:creationId xmlns:a16="http://schemas.microsoft.com/office/drawing/2014/main" id="{CFDAB05B-95D5-437F-850A-D31197A9C8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6D160E-654C-4238-AC04-598308E849AC}"/>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355361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1F2834-3A4D-4317-968E-24D81B3172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D82B310-7C3E-41F5-BE84-2845742557F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10AF75-C081-4640-9DD9-71B3D73514EB}"/>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5" name="Tijdelijke aanduiding voor voettekst 4">
            <a:extLst>
              <a:ext uri="{FF2B5EF4-FFF2-40B4-BE49-F238E27FC236}">
                <a16:creationId xmlns:a16="http://schemas.microsoft.com/office/drawing/2014/main" id="{57823E59-EA09-47AE-BFD2-3947A1B639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C306DA-C0AC-43F8-B83C-8678F895D7EA}"/>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181668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EB1E3-384E-4187-8C2C-F72B6507D65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256283C-F473-44F7-A67D-3CB3AB1C01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75D77A1-838D-4453-9C4F-6A0453A4BEEA}"/>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5" name="Tijdelijke aanduiding voor voettekst 4">
            <a:extLst>
              <a:ext uri="{FF2B5EF4-FFF2-40B4-BE49-F238E27FC236}">
                <a16:creationId xmlns:a16="http://schemas.microsoft.com/office/drawing/2014/main" id="{2545272C-D09A-45B2-AC79-0407D363D2B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13764B7-A860-421C-AED3-1CCEE8D86A89}"/>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53177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027AEE-186C-41B6-B0A2-EAA3163B102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51EA6C7-61B6-41F0-B6A3-58DC6CB5365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63AB600-77D8-4D66-B55D-7D86EE10AA3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D9D0A71-D286-4D8B-854F-E6172C55B479}"/>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6" name="Tijdelijke aanduiding voor voettekst 5">
            <a:extLst>
              <a:ext uri="{FF2B5EF4-FFF2-40B4-BE49-F238E27FC236}">
                <a16:creationId xmlns:a16="http://schemas.microsoft.com/office/drawing/2014/main" id="{F1CEF0CF-FCB0-4370-889C-EF7807C41E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8F0811A-8F67-4993-B43F-580AC3B64192}"/>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345952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693DF-F5F2-4A12-AFF5-76541EF0C2B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D9E00A2-5C23-4208-9644-7D76D7FC39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D93403A-5EAB-481A-ACB9-21A5CDB75BB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F77C37C-5129-479B-997E-67148B1B6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D1061E5-CAF1-44E9-A3A1-F14B3BF9114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5661FDF-5F0E-49BD-BB7F-5D80645B933C}"/>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8" name="Tijdelijke aanduiding voor voettekst 7">
            <a:extLst>
              <a:ext uri="{FF2B5EF4-FFF2-40B4-BE49-F238E27FC236}">
                <a16:creationId xmlns:a16="http://schemas.microsoft.com/office/drawing/2014/main" id="{119AE01F-BC75-461E-BBBF-8F0FABD7300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2FAA4B9-D171-4E92-A9FA-936BED86D9A0}"/>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24651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B18EC-B575-4FEB-97EA-DFDF56EC0BE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5896366-FD4E-4A0A-B863-3E11C1CE616C}"/>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4" name="Tijdelijke aanduiding voor voettekst 3">
            <a:extLst>
              <a:ext uri="{FF2B5EF4-FFF2-40B4-BE49-F238E27FC236}">
                <a16:creationId xmlns:a16="http://schemas.microsoft.com/office/drawing/2014/main" id="{84D0642E-2AF7-42BE-BA16-E7DE76D89B0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4DEE7A-6C3E-478D-83AF-E98047A439EB}"/>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32255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22A3C75-C3A3-4E13-A152-2BE75104063F}"/>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3" name="Tijdelijke aanduiding voor voettekst 2">
            <a:extLst>
              <a:ext uri="{FF2B5EF4-FFF2-40B4-BE49-F238E27FC236}">
                <a16:creationId xmlns:a16="http://schemas.microsoft.com/office/drawing/2014/main" id="{4B18B781-3F3A-41A9-9042-A4CD7869747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B455AD1-AB95-4C41-A974-93A781AFCA27}"/>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56533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2C061-9821-463D-8D64-9EF6E5B501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291019F-C83F-4DF5-AA78-5237EBC875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B958945-3AE5-4B81-A7E8-7AC08F60D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F3C580-AE2B-40CD-8B64-B82A56D56785}"/>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6" name="Tijdelijke aanduiding voor voettekst 5">
            <a:extLst>
              <a:ext uri="{FF2B5EF4-FFF2-40B4-BE49-F238E27FC236}">
                <a16:creationId xmlns:a16="http://schemas.microsoft.com/office/drawing/2014/main" id="{870963E1-A5DD-44A2-AECE-D3BE9ED65A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01EE22C-A2DF-4993-8D73-90917E11F818}"/>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14115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3556D-4079-45D8-9164-D91627467B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E20A847-D9AA-490D-8AA9-E4F2EC4F2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C5157A2-C084-458E-BE9C-B59158B03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836F370-DE9C-451B-BF58-199F953FB96B}"/>
              </a:ext>
            </a:extLst>
          </p:cNvPr>
          <p:cNvSpPr>
            <a:spLocks noGrp="1"/>
          </p:cNvSpPr>
          <p:nvPr>
            <p:ph type="dt" sz="half" idx="10"/>
          </p:nvPr>
        </p:nvSpPr>
        <p:spPr/>
        <p:txBody>
          <a:bodyPr/>
          <a:lstStyle/>
          <a:p>
            <a:fld id="{B1669CED-4CA5-49ED-A3E9-1D0E6386470C}" type="datetimeFigureOut">
              <a:rPr lang="nl-NL" smtClean="0"/>
              <a:t>18-5-2021</a:t>
            </a:fld>
            <a:endParaRPr lang="nl-NL"/>
          </a:p>
        </p:txBody>
      </p:sp>
      <p:sp>
        <p:nvSpPr>
          <p:cNvPr id="6" name="Tijdelijke aanduiding voor voettekst 5">
            <a:extLst>
              <a:ext uri="{FF2B5EF4-FFF2-40B4-BE49-F238E27FC236}">
                <a16:creationId xmlns:a16="http://schemas.microsoft.com/office/drawing/2014/main" id="{B737CD50-3DF6-4FCD-A51D-E723992CE60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38D67A-C390-465F-8752-5803B0EC48BB}"/>
              </a:ext>
            </a:extLst>
          </p:cNvPr>
          <p:cNvSpPr>
            <a:spLocks noGrp="1"/>
          </p:cNvSpPr>
          <p:nvPr>
            <p:ph type="sldNum" sz="quarter" idx="12"/>
          </p:nvPr>
        </p:nvSpPr>
        <p:spPr/>
        <p:txBody>
          <a:bodyPr/>
          <a:lstStyle/>
          <a:p>
            <a:fld id="{234EE308-2EF8-403B-A4D8-40CBD1BEC215}" type="slidenum">
              <a:rPr lang="nl-NL" smtClean="0"/>
              <a:t>‹nr.›</a:t>
            </a:fld>
            <a:endParaRPr lang="nl-NL"/>
          </a:p>
        </p:txBody>
      </p:sp>
    </p:spTree>
    <p:extLst>
      <p:ext uri="{BB962C8B-B14F-4D97-AF65-F5344CB8AC3E}">
        <p14:creationId xmlns:p14="http://schemas.microsoft.com/office/powerpoint/2010/main" val="383599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E9F8F3D-1D3A-4093-9A0F-6C8443EB4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FFE2A19-AD74-4F3B-9B92-1F451D2F97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6A8011-0AB5-450D-BA10-9EC29FF092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69CED-4CA5-49ED-A3E9-1D0E6386470C}" type="datetimeFigureOut">
              <a:rPr lang="nl-NL" smtClean="0"/>
              <a:t>18-5-2021</a:t>
            </a:fld>
            <a:endParaRPr lang="nl-NL"/>
          </a:p>
        </p:txBody>
      </p:sp>
      <p:sp>
        <p:nvSpPr>
          <p:cNvPr id="5" name="Tijdelijke aanduiding voor voettekst 4">
            <a:extLst>
              <a:ext uri="{FF2B5EF4-FFF2-40B4-BE49-F238E27FC236}">
                <a16:creationId xmlns:a16="http://schemas.microsoft.com/office/drawing/2014/main" id="{8EC8113E-8E12-46D0-9FB4-C3244F3DE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816ACDD-AB67-4902-9828-46366EC7D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EE308-2EF8-403B-A4D8-40CBD1BEC215}" type="slidenum">
              <a:rPr lang="nl-NL" smtClean="0"/>
              <a:t>‹nr.›</a:t>
            </a:fld>
            <a:endParaRPr lang="nl-NL"/>
          </a:p>
        </p:txBody>
      </p:sp>
    </p:spTree>
    <p:extLst>
      <p:ext uri="{BB962C8B-B14F-4D97-AF65-F5344CB8AC3E}">
        <p14:creationId xmlns:p14="http://schemas.microsoft.com/office/powerpoint/2010/main" val="3873835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CE51E683-2D7E-41C5-8BE4-8EC96193F302}"/>
              </a:ext>
            </a:extLst>
          </p:cNvPr>
          <p:cNvPicPr>
            <a:picLocks noChangeAspect="1"/>
          </p:cNvPicPr>
          <p:nvPr/>
        </p:nvPicPr>
        <p:blipFill rotWithShape="1">
          <a:blip r:embed="rId2"/>
          <a:srcRect/>
          <a:stretch/>
        </p:blipFill>
        <p:spPr>
          <a:xfrm>
            <a:off x="0" y="0"/>
            <a:ext cx="12192000" cy="6857999"/>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F5864D-20D4-4518-B1CD-A530EC821EEE}"/>
              </a:ext>
            </a:extLst>
          </p:cNvPr>
          <p:cNvSpPr>
            <a:spLocks noGrp="1"/>
          </p:cNvSpPr>
          <p:nvPr>
            <p:ph type="ctrTitle"/>
          </p:nvPr>
        </p:nvSpPr>
        <p:spPr>
          <a:xfrm>
            <a:off x="643466" y="643467"/>
            <a:ext cx="5452529" cy="3569242"/>
          </a:xfrm>
        </p:spPr>
        <p:txBody>
          <a:bodyPr anchor="t">
            <a:normAutofit/>
          </a:bodyPr>
          <a:lstStyle/>
          <a:p>
            <a:pPr algn="l"/>
            <a:r>
              <a:rPr lang="nl-NL" sz="6500" b="1" dirty="0">
                <a:ln>
                  <a:solidFill>
                    <a:schemeClr val="tx1"/>
                  </a:solidFill>
                </a:ln>
                <a:solidFill>
                  <a:schemeClr val="bg1"/>
                </a:solidFill>
              </a:rPr>
              <a:t>God en geweld?</a:t>
            </a:r>
          </a:p>
        </p:txBody>
      </p:sp>
      <p:sp>
        <p:nvSpPr>
          <p:cNvPr id="3" name="Ondertitel 2">
            <a:extLst>
              <a:ext uri="{FF2B5EF4-FFF2-40B4-BE49-F238E27FC236}">
                <a16:creationId xmlns:a16="http://schemas.microsoft.com/office/drawing/2014/main" id="{D1AB8516-ECB7-4C77-9310-29C301CB0ADF}"/>
              </a:ext>
            </a:extLst>
          </p:cNvPr>
          <p:cNvSpPr>
            <a:spLocks noGrp="1"/>
          </p:cNvSpPr>
          <p:nvPr>
            <p:ph type="subTitle" idx="1"/>
          </p:nvPr>
        </p:nvSpPr>
        <p:spPr>
          <a:xfrm>
            <a:off x="710915" y="1533524"/>
            <a:ext cx="8063807" cy="585541"/>
          </a:xfrm>
        </p:spPr>
        <p:txBody>
          <a:bodyPr anchor="b">
            <a:noAutofit/>
          </a:bodyPr>
          <a:lstStyle/>
          <a:p>
            <a:pPr algn="l"/>
            <a:r>
              <a:rPr lang="nl-NL" sz="4000" dirty="0">
                <a:ln>
                  <a:solidFill>
                    <a:schemeClr val="tx1"/>
                  </a:solidFill>
                </a:ln>
                <a:solidFill>
                  <a:schemeClr val="bg1"/>
                </a:solidFill>
              </a:rPr>
              <a:t>7</a:t>
            </a:r>
            <a:r>
              <a:rPr lang="nl-NL" sz="4000" baseline="30000" dirty="0">
                <a:ln>
                  <a:solidFill>
                    <a:schemeClr val="tx1"/>
                  </a:solidFill>
                </a:ln>
                <a:solidFill>
                  <a:schemeClr val="bg1"/>
                </a:solidFill>
              </a:rPr>
              <a:t>de</a:t>
            </a:r>
            <a:r>
              <a:rPr lang="nl-NL" sz="4000" dirty="0">
                <a:ln>
                  <a:solidFill>
                    <a:schemeClr val="tx1"/>
                  </a:solidFill>
                </a:ln>
                <a:solidFill>
                  <a:schemeClr val="bg1"/>
                </a:solidFill>
              </a:rPr>
              <a:t> verdiepingsavond </a:t>
            </a:r>
            <a:r>
              <a:rPr lang="nl-NL" sz="4000" i="1" dirty="0">
                <a:ln>
                  <a:solidFill>
                    <a:schemeClr val="tx1"/>
                  </a:solidFill>
                </a:ln>
                <a:solidFill>
                  <a:schemeClr val="bg1"/>
                </a:solidFill>
              </a:rPr>
              <a:t>Kampereiland </a:t>
            </a:r>
            <a:endParaRPr lang="nl-NL" sz="4000" dirty="0">
              <a:ln>
                <a:solidFill>
                  <a:schemeClr val="tx1"/>
                </a:solidFill>
              </a:ln>
              <a:solidFill>
                <a:schemeClr val="bg1"/>
              </a:solidFill>
            </a:endParaRP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577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2AEDA5-8225-4A5C-BF73-A61DC87A57C0}"/>
              </a:ext>
            </a:extLst>
          </p:cNvPr>
          <p:cNvSpPr>
            <a:spLocks noGrp="1"/>
          </p:cNvSpPr>
          <p:nvPr>
            <p:ph type="title"/>
          </p:nvPr>
        </p:nvSpPr>
        <p:spPr>
          <a:xfrm>
            <a:off x="332509" y="538073"/>
            <a:ext cx="4481946" cy="2228074"/>
          </a:xfrm>
        </p:spPr>
        <p:txBody>
          <a:bodyPr>
            <a:normAutofit/>
          </a:bodyPr>
          <a:lstStyle/>
          <a:p>
            <a:r>
              <a:rPr lang="nl-NL" sz="4000" dirty="0"/>
              <a:t>God is rechtvaardig </a:t>
            </a:r>
          </a:p>
        </p:txBody>
      </p:sp>
      <p:sp>
        <p:nvSpPr>
          <p:cNvPr id="3" name="Tijdelijke aanduiding voor inhoud 2">
            <a:extLst>
              <a:ext uri="{FF2B5EF4-FFF2-40B4-BE49-F238E27FC236}">
                <a16:creationId xmlns:a16="http://schemas.microsoft.com/office/drawing/2014/main" id="{559D2485-18CC-4031-97BB-46B493770363}"/>
              </a:ext>
            </a:extLst>
          </p:cNvPr>
          <p:cNvSpPr>
            <a:spLocks noGrp="1"/>
          </p:cNvSpPr>
          <p:nvPr>
            <p:ph idx="1"/>
          </p:nvPr>
        </p:nvSpPr>
        <p:spPr>
          <a:xfrm>
            <a:off x="332509" y="2962279"/>
            <a:ext cx="4674829" cy="3143241"/>
          </a:xfrm>
        </p:spPr>
        <p:txBody>
          <a:bodyPr>
            <a:normAutofit/>
          </a:bodyPr>
          <a:lstStyle/>
          <a:p>
            <a:r>
              <a:rPr lang="nl-NL" dirty="0"/>
              <a:t>God als </a:t>
            </a:r>
            <a:r>
              <a:rPr lang="nl-NL" i="1" dirty="0"/>
              <a:t>softe</a:t>
            </a:r>
            <a:r>
              <a:rPr lang="nl-NL" dirty="0"/>
              <a:t> God? </a:t>
            </a:r>
          </a:p>
          <a:p>
            <a:r>
              <a:rPr lang="nl-NL" dirty="0"/>
              <a:t>God is rechtvaardig</a:t>
            </a:r>
          </a:p>
          <a:p>
            <a:r>
              <a:rPr lang="nl-NL" dirty="0"/>
              <a:t>God komt op voor de zwakke (</a:t>
            </a:r>
            <a:r>
              <a:rPr lang="nl-NL" dirty="0" err="1"/>
              <a:t>oa</a:t>
            </a:r>
            <a:r>
              <a:rPr lang="nl-NL" dirty="0"/>
              <a:t>. Ps. 140 en Ps. 146)</a:t>
            </a:r>
          </a:p>
          <a:p>
            <a:r>
              <a:rPr lang="nl-NL" dirty="0"/>
              <a:t>Jericho als voorbeeld </a:t>
            </a:r>
          </a:p>
          <a:p>
            <a:pPr marL="0" indent="0">
              <a:buNone/>
            </a:pPr>
            <a:endParaRPr lang="nl-NL" sz="2000" dirty="0"/>
          </a:p>
        </p:txBody>
      </p:sp>
      <p:pic>
        <p:nvPicPr>
          <p:cNvPr id="4" name="Afbeelding 3">
            <a:extLst>
              <a:ext uri="{FF2B5EF4-FFF2-40B4-BE49-F238E27FC236}">
                <a16:creationId xmlns:a16="http://schemas.microsoft.com/office/drawing/2014/main" id="{0A7F3F5D-F349-4F50-9AD8-482482C0C454}"/>
              </a:ext>
            </a:extLst>
          </p:cNvPr>
          <p:cNvPicPr>
            <a:picLocks noChangeAspect="1"/>
          </p:cNvPicPr>
          <p:nvPr/>
        </p:nvPicPr>
        <p:blipFill rotWithShape="1">
          <a:blip r:embed="rId2"/>
          <a:srcRect l="28924" r="12172"/>
          <a:stretch/>
        </p:blipFill>
        <p:spPr>
          <a:xfrm>
            <a:off x="5010386" y="10"/>
            <a:ext cx="7181613" cy="6857990"/>
          </a:xfrm>
          <a:prstGeom prst="rect">
            <a:avLst/>
          </a:prstGeom>
          <a:effectLst/>
        </p:spPr>
      </p:pic>
    </p:spTree>
    <p:extLst>
      <p:ext uri="{BB962C8B-B14F-4D97-AF65-F5344CB8AC3E}">
        <p14:creationId xmlns:p14="http://schemas.microsoft.com/office/powerpoint/2010/main" val="359068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B5EABDE6-CBB9-4B46-AC53-6B2C096EDC09}"/>
              </a:ext>
            </a:extLst>
          </p:cNvPr>
          <p:cNvPicPr>
            <a:picLocks noChangeAspect="1"/>
          </p:cNvPicPr>
          <p:nvPr/>
        </p:nvPicPr>
        <p:blipFill rotWithShape="1">
          <a:blip r:embed="rId2"/>
          <a:srcRect l="2538" r="18150"/>
          <a:stretch/>
        </p:blipFill>
        <p:spPr>
          <a:xfrm>
            <a:off x="2522356" y="10"/>
            <a:ext cx="9669642" cy="6857990"/>
          </a:xfrm>
          <a:prstGeom prst="rect">
            <a:avLst/>
          </a:prstGeom>
        </p:spPr>
      </p:pic>
      <p:sp>
        <p:nvSpPr>
          <p:cNvPr id="2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C8C7F58-C50C-4B88-B69E-A464804472C6}"/>
              </a:ext>
            </a:extLst>
          </p:cNvPr>
          <p:cNvSpPr>
            <a:spLocks noGrp="1"/>
          </p:cNvSpPr>
          <p:nvPr>
            <p:ph type="title"/>
          </p:nvPr>
        </p:nvSpPr>
        <p:spPr>
          <a:xfrm>
            <a:off x="422561" y="333952"/>
            <a:ext cx="4741718" cy="1899912"/>
          </a:xfrm>
        </p:spPr>
        <p:txBody>
          <a:bodyPr>
            <a:normAutofit/>
          </a:bodyPr>
          <a:lstStyle/>
          <a:p>
            <a:r>
              <a:rPr lang="nl-NL" sz="4000" dirty="0"/>
              <a:t>Strijden door liturgie </a:t>
            </a:r>
          </a:p>
        </p:txBody>
      </p:sp>
      <p:sp>
        <p:nvSpPr>
          <p:cNvPr id="3" name="Tijdelijke aanduiding voor inhoud 2">
            <a:extLst>
              <a:ext uri="{FF2B5EF4-FFF2-40B4-BE49-F238E27FC236}">
                <a16:creationId xmlns:a16="http://schemas.microsoft.com/office/drawing/2014/main" id="{8FEE096A-1881-4FF7-9B1A-3286E7F9F2EF}"/>
              </a:ext>
            </a:extLst>
          </p:cNvPr>
          <p:cNvSpPr>
            <a:spLocks noGrp="1"/>
          </p:cNvSpPr>
          <p:nvPr>
            <p:ph idx="1"/>
          </p:nvPr>
        </p:nvSpPr>
        <p:spPr>
          <a:xfrm>
            <a:off x="422564" y="2091301"/>
            <a:ext cx="5043054" cy="3742762"/>
          </a:xfrm>
        </p:spPr>
        <p:txBody>
          <a:bodyPr>
            <a:noAutofit/>
          </a:bodyPr>
          <a:lstStyle/>
          <a:p>
            <a:r>
              <a:rPr lang="nl-NL" dirty="0"/>
              <a:t>Opnieuw Jericho </a:t>
            </a:r>
          </a:p>
          <a:p>
            <a:r>
              <a:rPr lang="nl-NL" dirty="0"/>
              <a:t>Menselijk aandeel in geweld neemt af</a:t>
            </a:r>
          </a:p>
          <a:p>
            <a:r>
              <a:rPr lang="nl-NL" dirty="0"/>
              <a:t>Gods aandeel neemt toe</a:t>
            </a:r>
          </a:p>
          <a:p>
            <a:r>
              <a:rPr lang="nl-NL" dirty="0"/>
              <a:t>Militairen als kerkkoor ( 2 Kron. 17 – 22)</a:t>
            </a:r>
          </a:p>
          <a:p>
            <a:r>
              <a:rPr lang="nl-NL" i="1" dirty="0"/>
              <a:t>De Heer zal voor u strijden en gij zult stil zijn</a:t>
            </a:r>
            <a:r>
              <a:rPr lang="nl-NL" dirty="0"/>
              <a:t> (Ex. 14: 14)</a:t>
            </a:r>
            <a:endParaRPr lang="nl-NL" i="1" dirty="0"/>
          </a:p>
        </p:txBody>
      </p:sp>
    </p:spTree>
    <p:extLst>
      <p:ext uri="{BB962C8B-B14F-4D97-AF65-F5344CB8AC3E}">
        <p14:creationId xmlns:p14="http://schemas.microsoft.com/office/powerpoint/2010/main" val="268455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A17250-4CDA-4F05-BA10-C149D64FE048}"/>
              </a:ext>
            </a:extLst>
          </p:cNvPr>
          <p:cNvSpPr>
            <a:spLocks noGrp="1"/>
          </p:cNvSpPr>
          <p:nvPr>
            <p:ph type="title"/>
          </p:nvPr>
        </p:nvSpPr>
        <p:spPr>
          <a:xfrm>
            <a:off x="268963" y="0"/>
            <a:ext cx="6838789" cy="1495425"/>
          </a:xfrm>
        </p:spPr>
        <p:txBody>
          <a:bodyPr>
            <a:normAutofit/>
          </a:bodyPr>
          <a:lstStyle/>
          <a:p>
            <a:r>
              <a:rPr lang="nl-NL" sz="4000" dirty="0"/>
              <a:t>God voor je karretje spannen</a:t>
            </a:r>
          </a:p>
        </p:txBody>
      </p:sp>
      <p:sp>
        <p:nvSpPr>
          <p:cNvPr id="3" name="Tijdelijke aanduiding voor inhoud 2">
            <a:extLst>
              <a:ext uri="{FF2B5EF4-FFF2-40B4-BE49-F238E27FC236}">
                <a16:creationId xmlns:a16="http://schemas.microsoft.com/office/drawing/2014/main" id="{5CEB39A0-DDD8-4D24-AF31-D3DCCA143DC6}"/>
              </a:ext>
            </a:extLst>
          </p:cNvPr>
          <p:cNvSpPr>
            <a:spLocks noGrp="1"/>
          </p:cNvSpPr>
          <p:nvPr>
            <p:ph idx="1"/>
          </p:nvPr>
        </p:nvSpPr>
        <p:spPr>
          <a:xfrm>
            <a:off x="177276" y="1429614"/>
            <a:ext cx="7022164" cy="5106268"/>
          </a:xfrm>
        </p:spPr>
        <p:txBody>
          <a:bodyPr>
            <a:normAutofit fontScale="85000" lnSpcReduction="10000"/>
          </a:bodyPr>
          <a:lstStyle/>
          <a:p>
            <a:r>
              <a:rPr lang="nl-NL" sz="3300" dirty="0"/>
              <a:t>God verantwoordelijk maken voor geweld? </a:t>
            </a:r>
          </a:p>
          <a:p>
            <a:pPr lvl="1"/>
            <a:r>
              <a:rPr lang="nl-NL" sz="3300" dirty="0"/>
              <a:t>11 september 2001</a:t>
            </a:r>
          </a:p>
          <a:p>
            <a:pPr lvl="1"/>
            <a:r>
              <a:rPr lang="nl-NL" sz="3300" i="1" dirty="0" err="1"/>
              <a:t>Gott</a:t>
            </a:r>
            <a:r>
              <a:rPr lang="nl-NL" sz="3300" i="1" dirty="0"/>
              <a:t> </a:t>
            </a:r>
            <a:r>
              <a:rPr lang="nl-NL" sz="3300" i="1" dirty="0" err="1"/>
              <a:t>mit</a:t>
            </a:r>
            <a:r>
              <a:rPr lang="nl-NL" sz="3300" i="1" dirty="0"/>
              <a:t> </a:t>
            </a:r>
            <a:r>
              <a:rPr lang="nl-NL" sz="3300" i="1" dirty="0" err="1"/>
              <a:t>uns</a:t>
            </a:r>
            <a:r>
              <a:rPr lang="nl-NL" sz="3300" i="1" dirty="0"/>
              <a:t> </a:t>
            </a:r>
            <a:r>
              <a:rPr lang="nl-NL" sz="3300" dirty="0"/>
              <a:t>1940</a:t>
            </a:r>
          </a:p>
          <a:p>
            <a:pPr lvl="1"/>
            <a:r>
              <a:rPr lang="nl-NL" sz="3300" i="1" dirty="0"/>
              <a:t>Deus lo vult </a:t>
            </a:r>
            <a:r>
              <a:rPr lang="nl-NL" sz="3300" dirty="0"/>
              <a:t>1096</a:t>
            </a:r>
          </a:p>
          <a:p>
            <a:pPr lvl="1"/>
            <a:r>
              <a:rPr lang="nl-NL" sz="3300" dirty="0" err="1"/>
              <a:t>Karadzič</a:t>
            </a:r>
            <a:r>
              <a:rPr lang="nl-NL" sz="3300" dirty="0"/>
              <a:t> 1995</a:t>
            </a:r>
          </a:p>
          <a:p>
            <a:pPr lvl="1"/>
            <a:r>
              <a:rPr lang="nl-NL" sz="3300" dirty="0" err="1"/>
              <a:t>Andrei</a:t>
            </a:r>
            <a:r>
              <a:rPr lang="nl-NL" sz="3300" dirty="0"/>
              <a:t> </a:t>
            </a:r>
            <a:r>
              <a:rPr lang="nl-NL" sz="3300" dirty="0" err="1"/>
              <a:t>Breivik</a:t>
            </a:r>
            <a:r>
              <a:rPr lang="nl-NL" sz="3300" dirty="0"/>
              <a:t> 2011</a:t>
            </a:r>
          </a:p>
          <a:p>
            <a:pPr lvl="1"/>
            <a:r>
              <a:rPr lang="nl-NL" sz="3300" dirty="0" err="1"/>
              <a:t>Brenton</a:t>
            </a:r>
            <a:r>
              <a:rPr lang="nl-NL" sz="3300" dirty="0"/>
              <a:t> </a:t>
            </a:r>
            <a:r>
              <a:rPr lang="nl-NL" sz="3300" dirty="0" err="1"/>
              <a:t>Tarrant</a:t>
            </a:r>
            <a:r>
              <a:rPr lang="nl-NL" sz="3300" dirty="0"/>
              <a:t> 2019</a:t>
            </a:r>
          </a:p>
          <a:p>
            <a:pPr lvl="1"/>
            <a:r>
              <a:rPr lang="nl-NL" sz="3300" dirty="0"/>
              <a:t>IS Sri Lanka 2019 </a:t>
            </a:r>
          </a:p>
          <a:p>
            <a:pPr lvl="1"/>
            <a:r>
              <a:rPr lang="nl-NL" sz="3300" dirty="0" err="1"/>
              <a:t>Hofni</a:t>
            </a:r>
            <a:r>
              <a:rPr lang="nl-NL" sz="3300" dirty="0"/>
              <a:t> en </a:t>
            </a:r>
            <a:r>
              <a:rPr lang="nl-NL" sz="3300" dirty="0" err="1"/>
              <a:t>Pineas</a:t>
            </a:r>
            <a:r>
              <a:rPr lang="nl-NL" sz="3300" dirty="0"/>
              <a:t> ( 1 Sam. 4: 5)</a:t>
            </a:r>
          </a:p>
          <a:p>
            <a:r>
              <a:rPr lang="nl-NL" sz="3300" dirty="0"/>
              <a:t>Beatrice de Graaf </a:t>
            </a:r>
            <a:r>
              <a:rPr lang="nl-NL" sz="3300" i="1" dirty="0"/>
              <a:t>Radicale Verlossing </a:t>
            </a:r>
            <a:r>
              <a:rPr lang="nl-NL" sz="3300" dirty="0"/>
              <a:t>(2021)</a:t>
            </a:r>
          </a:p>
          <a:p>
            <a:r>
              <a:rPr lang="nl-NL" sz="3300" dirty="0"/>
              <a:t>Religie gebruiken waarvoor het bedoeld is! </a:t>
            </a:r>
          </a:p>
          <a:p>
            <a:endParaRPr lang="nl-NL" sz="1900" dirty="0"/>
          </a:p>
        </p:txBody>
      </p:sp>
      <p:pic>
        <p:nvPicPr>
          <p:cNvPr id="4" name="Afbeelding 3">
            <a:extLst>
              <a:ext uri="{FF2B5EF4-FFF2-40B4-BE49-F238E27FC236}">
                <a16:creationId xmlns:a16="http://schemas.microsoft.com/office/drawing/2014/main" id="{19EDF277-33F2-43DC-AADF-681D7D8AD359}"/>
              </a:ext>
            </a:extLst>
          </p:cNvPr>
          <p:cNvPicPr>
            <a:picLocks noChangeAspect="1"/>
          </p:cNvPicPr>
          <p:nvPr/>
        </p:nvPicPr>
        <p:blipFill rotWithShape="1">
          <a:blip r:embed="rId2"/>
          <a:srcRect t="12195" r="2" b="237"/>
          <a:stretch/>
        </p:blipFill>
        <p:spPr>
          <a:xfrm>
            <a:off x="7199440" y="10"/>
            <a:ext cx="4992560" cy="6857990"/>
          </a:xfrm>
          <a:prstGeom prst="rect">
            <a:avLst/>
          </a:prstGeom>
          <a:effectLst/>
        </p:spPr>
      </p:pic>
    </p:spTree>
    <p:extLst>
      <p:ext uri="{BB962C8B-B14F-4D97-AF65-F5344CB8AC3E}">
        <p14:creationId xmlns:p14="http://schemas.microsoft.com/office/powerpoint/2010/main" val="398680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85BA3-4212-48FD-B320-C9DCFF0EB5A3}"/>
              </a:ext>
            </a:extLst>
          </p:cNvPr>
          <p:cNvSpPr>
            <a:spLocks noGrp="1"/>
          </p:cNvSpPr>
          <p:nvPr>
            <p:ph type="title"/>
          </p:nvPr>
        </p:nvSpPr>
        <p:spPr>
          <a:xfrm>
            <a:off x="305234" y="365125"/>
            <a:ext cx="10515600" cy="1325563"/>
          </a:xfrm>
        </p:spPr>
        <p:txBody>
          <a:bodyPr/>
          <a:lstStyle/>
          <a:p>
            <a:r>
              <a:rPr lang="nl-NL" dirty="0"/>
              <a:t>God gaat een geschiedenis met de mensheid</a:t>
            </a:r>
          </a:p>
        </p:txBody>
      </p:sp>
      <p:sp>
        <p:nvSpPr>
          <p:cNvPr id="3" name="Tijdelijke aanduiding voor inhoud 2">
            <a:extLst>
              <a:ext uri="{FF2B5EF4-FFF2-40B4-BE49-F238E27FC236}">
                <a16:creationId xmlns:a16="http://schemas.microsoft.com/office/drawing/2014/main" id="{8F128949-FC89-462C-BA8C-5949EAC71EF0}"/>
              </a:ext>
            </a:extLst>
          </p:cNvPr>
          <p:cNvSpPr>
            <a:spLocks noGrp="1"/>
          </p:cNvSpPr>
          <p:nvPr>
            <p:ph idx="1"/>
          </p:nvPr>
        </p:nvSpPr>
        <p:spPr>
          <a:xfrm>
            <a:off x="305234" y="1690688"/>
            <a:ext cx="10515600" cy="4351338"/>
          </a:xfrm>
        </p:spPr>
        <p:txBody>
          <a:bodyPr>
            <a:normAutofit/>
          </a:bodyPr>
          <a:lstStyle/>
          <a:p>
            <a:r>
              <a:rPr lang="nl-NL" dirty="0"/>
              <a:t>God damt het geweld in</a:t>
            </a:r>
          </a:p>
          <a:p>
            <a:r>
              <a:rPr lang="nl-NL" dirty="0"/>
              <a:t>Toepassing van geweld in een afgebakende en begrensde periode</a:t>
            </a:r>
          </a:p>
          <a:p>
            <a:r>
              <a:rPr lang="nl-NL" dirty="0"/>
              <a:t>Nieuwe Testament</a:t>
            </a:r>
          </a:p>
          <a:p>
            <a:pPr lvl="1"/>
            <a:r>
              <a:rPr lang="nl-NL" dirty="0">
                <a:effectLst/>
                <a:latin typeface="Calibri" panose="020F0502020204030204" pitchFamily="34" charset="0"/>
                <a:ea typeface="Calibri" panose="020F0502020204030204" pitchFamily="34" charset="0"/>
                <a:cs typeface="Times New Roman" panose="02020603050405020304" pitchFamily="18" charset="0"/>
              </a:rPr>
              <a:t>God strijdt in Jezus Christus de ultieme strijdt. </a:t>
            </a:r>
            <a:endParaRPr lang="nl-NL" dirty="0"/>
          </a:p>
          <a:p>
            <a:r>
              <a:rPr lang="nl-NL" dirty="0"/>
              <a:t>God is rechtvaardig</a:t>
            </a:r>
          </a:p>
          <a:p>
            <a:pPr lvl="1"/>
            <a:r>
              <a:rPr lang="nl-NL" dirty="0"/>
              <a:t>Christus draagt Gods geweld </a:t>
            </a:r>
          </a:p>
          <a:p>
            <a:pPr lvl="1"/>
            <a:r>
              <a:rPr lang="nl-NL" i="1" dirty="0"/>
              <a:t>Mij komt de wraak toe, Ik zal het vergelden</a:t>
            </a:r>
            <a:r>
              <a:rPr lang="nl-NL" dirty="0"/>
              <a:t> (Rom. 12: 19)</a:t>
            </a:r>
            <a:endParaRPr lang="nl-NL" i="1" dirty="0"/>
          </a:p>
        </p:txBody>
      </p:sp>
      <p:pic>
        <p:nvPicPr>
          <p:cNvPr id="4" name="Afbeelding 3">
            <a:extLst>
              <a:ext uri="{FF2B5EF4-FFF2-40B4-BE49-F238E27FC236}">
                <a16:creationId xmlns:a16="http://schemas.microsoft.com/office/drawing/2014/main" id="{07FACAF5-3D41-4822-BDED-2589B38D683E}"/>
              </a:ext>
            </a:extLst>
          </p:cNvPr>
          <p:cNvPicPr>
            <a:picLocks noChangeAspect="1"/>
          </p:cNvPicPr>
          <p:nvPr/>
        </p:nvPicPr>
        <p:blipFill>
          <a:blip r:embed="rId2"/>
          <a:stretch>
            <a:fillRect/>
          </a:stretch>
        </p:blipFill>
        <p:spPr>
          <a:xfrm>
            <a:off x="8260773" y="3133097"/>
            <a:ext cx="3625993" cy="3469460"/>
          </a:xfrm>
          <a:prstGeom prst="rect">
            <a:avLst/>
          </a:prstGeom>
        </p:spPr>
      </p:pic>
    </p:spTree>
    <p:extLst>
      <p:ext uri="{BB962C8B-B14F-4D97-AF65-F5344CB8AC3E}">
        <p14:creationId xmlns:p14="http://schemas.microsoft.com/office/powerpoint/2010/main" val="197484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6CB643-8F13-4C2F-B667-9D92F85FA987}"/>
              </a:ext>
            </a:extLst>
          </p:cNvPr>
          <p:cNvSpPr>
            <a:spLocks noGrp="1"/>
          </p:cNvSpPr>
          <p:nvPr>
            <p:ph type="title"/>
          </p:nvPr>
        </p:nvSpPr>
        <p:spPr/>
        <p:txBody>
          <a:bodyPr/>
          <a:lstStyle/>
          <a:p>
            <a:r>
              <a:rPr lang="nl-NL" dirty="0"/>
              <a:t>Gebed </a:t>
            </a:r>
          </a:p>
        </p:txBody>
      </p:sp>
      <p:sp>
        <p:nvSpPr>
          <p:cNvPr id="3" name="Tijdelijke aanduiding voor inhoud 2">
            <a:extLst>
              <a:ext uri="{FF2B5EF4-FFF2-40B4-BE49-F238E27FC236}">
                <a16:creationId xmlns:a16="http://schemas.microsoft.com/office/drawing/2014/main" id="{2A355E49-940A-4EA1-A54A-F4EF70DF5159}"/>
              </a:ext>
            </a:extLst>
          </p:cNvPr>
          <p:cNvSpPr>
            <a:spLocks noGrp="1"/>
          </p:cNvSpPr>
          <p:nvPr>
            <p:ph idx="1"/>
          </p:nvPr>
        </p:nvSpPr>
        <p:spPr/>
        <p:txBody>
          <a:bodyPr>
            <a:normAutofit/>
          </a:bodyPr>
          <a:lstStyle/>
          <a:p>
            <a:pPr marL="0" indent="0">
              <a:buNone/>
            </a:pPr>
            <a:r>
              <a:rPr lang="nl-NL" dirty="0"/>
              <a:t>Geef vrede, Heer, geef vrede</a:t>
            </a:r>
          </a:p>
          <a:p>
            <a:pPr marL="0" indent="0">
              <a:buNone/>
            </a:pPr>
            <a:r>
              <a:rPr lang="nl-NL" dirty="0"/>
              <a:t>de wereld wil slechts strijd</a:t>
            </a:r>
          </a:p>
          <a:p>
            <a:pPr marL="0" indent="0">
              <a:buNone/>
            </a:pPr>
            <a:r>
              <a:rPr lang="nl-NL" dirty="0"/>
              <a:t>Al wordt het recht beleden</a:t>
            </a:r>
          </a:p>
          <a:p>
            <a:pPr marL="0" indent="0">
              <a:buNone/>
            </a:pPr>
            <a:r>
              <a:rPr lang="nl-NL" dirty="0"/>
              <a:t>de sterkste wint het pleit</a:t>
            </a:r>
          </a:p>
          <a:p>
            <a:pPr marL="0" indent="0">
              <a:buNone/>
            </a:pPr>
            <a:r>
              <a:rPr lang="nl-NL" dirty="0"/>
              <a:t>Het onrecht heerst op aarde</a:t>
            </a:r>
          </a:p>
          <a:p>
            <a:pPr marL="0" indent="0">
              <a:buNone/>
            </a:pPr>
            <a:r>
              <a:rPr lang="nl-NL" dirty="0"/>
              <a:t>de leugen triomfeert</a:t>
            </a:r>
          </a:p>
          <a:p>
            <a:pPr marL="0" indent="0">
              <a:buNone/>
            </a:pPr>
            <a:r>
              <a:rPr lang="nl-NL" dirty="0"/>
              <a:t>ontluistert elke waarde</a:t>
            </a:r>
          </a:p>
          <a:p>
            <a:pPr marL="0" indent="0">
              <a:buNone/>
            </a:pPr>
            <a:r>
              <a:rPr lang="nl-NL" dirty="0"/>
              <a:t>o red ons sterke Heer</a:t>
            </a:r>
          </a:p>
          <a:p>
            <a:endParaRPr lang="nl-NL" dirty="0"/>
          </a:p>
        </p:txBody>
      </p:sp>
    </p:spTree>
    <p:extLst>
      <p:ext uri="{BB962C8B-B14F-4D97-AF65-F5344CB8AC3E}">
        <p14:creationId xmlns:p14="http://schemas.microsoft.com/office/powerpoint/2010/main" val="1302708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A355E49-940A-4EA1-A54A-F4EF70DF5159}"/>
              </a:ext>
            </a:extLst>
          </p:cNvPr>
          <p:cNvSpPr>
            <a:spLocks noGrp="1"/>
          </p:cNvSpPr>
          <p:nvPr>
            <p:ph idx="1"/>
          </p:nvPr>
        </p:nvSpPr>
        <p:spPr>
          <a:xfrm>
            <a:off x="521677" y="436440"/>
            <a:ext cx="10515600" cy="5894022"/>
          </a:xfrm>
        </p:spPr>
        <p:txBody>
          <a:bodyPr>
            <a:normAutofit/>
          </a:bodyPr>
          <a:lstStyle/>
          <a:p>
            <a:pPr marL="0" indent="0">
              <a:buNone/>
            </a:pPr>
            <a:r>
              <a:rPr lang="nl-NL" dirty="0"/>
              <a:t>Geef vrede, Heer, geef vrede</a:t>
            </a:r>
          </a:p>
          <a:p>
            <a:pPr marL="0" indent="0">
              <a:buNone/>
            </a:pPr>
            <a:r>
              <a:rPr lang="nl-NL" dirty="0"/>
              <a:t>de aarde wacht zo lang</a:t>
            </a:r>
          </a:p>
          <a:p>
            <a:pPr marL="0" indent="0">
              <a:buNone/>
            </a:pPr>
            <a:r>
              <a:rPr lang="nl-NL" dirty="0"/>
              <a:t>er wordt zo veel geleden</a:t>
            </a:r>
          </a:p>
          <a:p>
            <a:pPr marL="0" indent="0">
              <a:buNone/>
            </a:pPr>
            <a:r>
              <a:rPr lang="nl-NL" dirty="0"/>
              <a:t>de mensen zijn zo bang</a:t>
            </a:r>
          </a:p>
          <a:p>
            <a:pPr marL="0" indent="0">
              <a:buNone/>
            </a:pPr>
            <a:r>
              <a:rPr lang="nl-NL" dirty="0"/>
              <a:t>de toekomst is zo duister</a:t>
            </a:r>
          </a:p>
          <a:p>
            <a:pPr marL="0" indent="0">
              <a:buNone/>
            </a:pPr>
            <a:r>
              <a:rPr lang="nl-NL" dirty="0"/>
              <a:t>en ons geloof zo klein</a:t>
            </a:r>
          </a:p>
          <a:p>
            <a:pPr marL="0" indent="0">
              <a:buNone/>
            </a:pPr>
            <a:r>
              <a:rPr lang="nl-NL" dirty="0"/>
              <a:t>o Jezus Christus, luister</a:t>
            </a:r>
          </a:p>
          <a:p>
            <a:pPr marL="0" indent="0">
              <a:buNone/>
            </a:pPr>
            <a:r>
              <a:rPr lang="nl-NL" dirty="0"/>
              <a:t>en laat ons niet alleen</a:t>
            </a:r>
          </a:p>
          <a:p>
            <a:pPr marL="0" indent="0">
              <a:buNone/>
            </a:pPr>
            <a:endParaRPr lang="nl-NL" dirty="0"/>
          </a:p>
        </p:txBody>
      </p:sp>
    </p:spTree>
    <p:extLst>
      <p:ext uri="{BB962C8B-B14F-4D97-AF65-F5344CB8AC3E}">
        <p14:creationId xmlns:p14="http://schemas.microsoft.com/office/powerpoint/2010/main" val="3734457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A355E49-940A-4EA1-A54A-F4EF70DF5159}"/>
              </a:ext>
            </a:extLst>
          </p:cNvPr>
          <p:cNvSpPr>
            <a:spLocks noGrp="1"/>
          </p:cNvSpPr>
          <p:nvPr>
            <p:ph idx="1"/>
          </p:nvPr>
        </p:nvSpPr>
        <p:spPr>
          <a:xfrm>
            <a:off x="521677" y="436440"/>
            <a:ext cx="10515600" cy="5894022"/>
          </a:xfrm>
        </p:spPr>
        <p:txBody>
          <a:bodyPr>
            <a:normAutofit/>
          </a:bodyPr>
          <a:lstStyle/>
          <a:p>
            <a:pPr marL="0" indent="0">
              <a:buNone/>
            </a:pPr>
            <a:r>
              <a:rPr lang="nl-NL" dirty="0"/>
              <a:t>Geef vrede, Heer, geef vrede,</a:t>
            </a:r>
          </a:p>
          <a:p>
            <a:pPr marL="0" indent="0">
              <a:buNone/>
            </a:pPr>
            <a:r>
              <a:rPr lang="nl-NL" dirty="0"/>
              <a:t>Gij die de vrede zijt,</a:t>
            </a:r>
          </a:p>
          <a:p>
            <a:pPr marL="0" indent="0">
              <a:buNone/>
            </a:pPr>
            <a:r>
              <a:rPr lang="nl-NL" dirty="0"/>
              <a:t>Die voor ons heeft geleden,</a:t>
            </a:r>
          </a:p>
          <a:p>
            <a:pPr marL="0" indent="0">
              <a:buNone/>
            </a:pPr>
            <a:r>
              <a:rPr lang="nl-NL" dirty="0"/>
              <a:t>Gestreden onze strijd,</a:t>
            </a:r>
          </a:p>
          <a:p>
            <a:pPr marL="0" indent="0">
              <a:buNone/>
            </a:pPr>
            <a:r>
              <a:rPr lang="nl-NL" dirty="0"/>
              <a:t>Opdat wij zouden leven</a:t>
            </a:r>
          </a:p>
          <a:p>
            <a:pPr marL="0" indent="0">
              <a:buNone/>
            </a:pPr>
            <a:r>
              <a:rPr lang="nl-NL" dirty="0"/>
              <a:t>Bevrijd van angst en pijn,</a:t>
            </a:r>
          </a:p>
          <a:p>
            <a:pPr marL="0" indent="0">
              <a:buNone/>
            </a:pPr>
            <a:r>
              <a:rPr lang="nl-NL" dirty="0"/>
              <a:t>De mensen blijdschap geven</a:t>
            </a:r>
          </a:p>
          <a:p>
            <a:pPr marL="0" indent="0">
              <a:buNone/>
            </a:pPr>
            <a:r>
              <a:rPr lang="nl-NL" dirty="0"/>
              <a:t>En vredestichters zijn.</a:t>
            </a:r>
          </a:p>
          <a:p>
            <a:pPr marL="0" indent="0">
              <a:buNone/>
            </a:pPr>
            <a:endParaRPr lang="nl-NL" dirty="0"/>
          </a:p>
        </p:txBody>
      </p:sp>
    </p:spTree>
    <p:extLst>
      <p:ext uri="{BB962C8B-B14F-4D97-AF65-F5344CB8AC3E}">
        <p14:creationId xmlns:p14="http://schemas.microsoft.com/office/powerpoint/2010/main" val="3882474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A355E49-940A-4EA1-A54A-F4EF70DF5159}"/>
              </a:ext>
            </a:extLst>
          </p:cNvPr>
          <p:cNvSpPr>
            <a:spLocks noGrp="1"/>
          </p:cNvSpPr>
          <p:nvPr>
            <p:ph idx="1"/>
          </p:nvPr>
        </p:nvSpPr>
        <p:spPr>
          <a:xfrm>
            <a:off x="521677" y="436440"/>
            <a:ext cx="10515600" cy="5894022"/>
          </a:xfrm>
        </p:spPr>
        <p:txBody>
          <a:bodyPr>
            <a:normAutofit/>
          </a:bodyPr>
          <a:lstStyle/>
          <a:p>
            <a:pPr marL="0" indent="0">
              <a:buNone/>
            </a:pPr>
            <a:r>
              <a:rPr lang="nl-NL" dirty="0"/>
              <a:t>Geef vrede, Heer, geef vrede</a:t>
            </a:r>
          </a:p>
          <a:p>
            <a:pPr marL="0" indent="0">
              <a:buNone/>
            </a:pPr>
            <a:r>
              <a:rPr lang="nl-NL" dirty="0"/>
              <a:t>bekeer ons felle hart</a:t>
            </a:r>
          </a:p>
          <a:p>
            <a:pPr marL="0" indent="0">
              <a:buNone/>
            </a:pPr>
            <a:r>
              <a:rPr lang="nl-NL" dirty="0"/>
              <a:t>Deel ons uw liefde mede</a:t>
            </a:r>
          </a:p>
          <a:p>
            <a:pPr marL="0" indent="0">
              <a:buNone/>
            </a:pPr>
            <a:r>
              <a:rPr lang="nl-NL" dirty="0"/>
              <a:t>die onze boosheid tart</a:t>
            </a:r>
          </a:p>
          <a:p>
            <a:pPr marL="0" indent="0">
              <a:buNone/>
            </a:pPr>
            <a:r>
              <a:rPr lang="nl-NL" dirty="0"/>
              <a:t>die onze mond leert spreken</a:t>
            </a:r>
          </a:p>
          <a:p>
            <a:pPr marL="0" indent="0">
              <a:buNone/>
            </a:pPr>
            <a:r>
              <a:rPr lang="nl-NL" dirty="0"/>
              <a:t>en onze handen leidt</a:t>
            </a:r>
          </a:p>
          <a:p>
            <a:pPr marL="0" indent="0">
              <a:buNone/>
            </a:pPr>
            <a:r>
              <a:rPr lang="nl-NL" dirty="0"/>
              <a:t>Maak ons een levend teken</a:t>
            </a:r>
          </a:p>
          <a:p>
            <a:pPr marL="0" indent="0">
              <a:buNone/>
            </a:pPr>
            <a:r>
              <a:rPr lang="nl-NL" dirty="0"/>
              <a:t>uw vrede wint de strijd</a:t>
            </a:r>
          </a:p>
          <a:p>
            <a:endParaRPr lang="nl-NL" dirty="0"/>
          </a:p>
        </p:txBody>
      </p:sp>
    </p:spTree>
    <p:extLst>
      <p:ext uri="{BB962C8B-B14F-4D97-AF65-F5344CB8AC3E}">
        <p14:creationId xmlns:p14="http://schemas.microsoft.com/office/powerpoint/2010/main" val="226172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A5D89-D0DE-4651-80DF-A13A508587DB}"/>
              </a:ext>
            </a:extLst>
          </p:cNvPr>
          <p:cNvSpPr>
            <a:spLocks noGrp="1"/>
          </p:cNvSpPr>
          <p:nvPr>
            <p:ph type="title"/>
          </p:nvPr>
        </p:nvSpPr>
        <p:spPr>
          <a:xfrm>
            <a:off x="838200" y="116375"/>
            <a:ext cx="10515600" cy="1325563"/>
          </a:xfrm>
        </p:spPr>
        <p:txBody>
          <a:bodyPr/>
          <a:lstStyle/>
          <a:p>
            <a:r>
              <a:rPr lang="nl-NL" dirty="0"/>
              <a:t>Inleiding</a:t>
            </a:r>
          </a:p>
        </p:txBody>
      </p:sp>
      <p:sp>
        <p:nvSpPr>
          <p:cNvPr id="3" name="Tijdelijke aanduiding voor inhoud 2">
            <a:extLst>
              <a:ext uri="{FF2B5EF4-FFF2-40B4-BE49-F238E27FC236}">
                <a16:creationId xmlns:a16="http://schemas.microsoft.com/office/drawing/2014/main" id="{E294FDAF-2607-4323-A21D-371F88CD4382}"/>
              </a:ext>
            </a:extLst>
          </p:cNvPr>
          <p:cNvSpPr>
            <a:spLocks noGrp="1"/>
          </p:cNvSpPr>
          <p:nvPr>
            <p:ph idx="1"/>
          </p:nvPr>
        </p:nvSpPr>
        <p:spPr>
          <a:xfrm>
            <a:off x="838200" y="1239715"/>
            <a:ext cx="10515600" cy="5299687"/>
          </a:xfrm>
        </p:spPr>
        <p:txBody>
          <a:bodyPr>
            <a:normAutofit lnSpcReduction="10000"/>
          </a:bodyPr>
          <a:lstStyle/>
          <a:p>
            <a:r>
              <a:rPr lang="nl-NL" dirty="0"/>
              <a:t>Bijbelteksten</a:t>
            </a:r>
          </a:p>
          <a:p>
            <a:pPr lvl="1"/>
            <a:r>
              <a:rPr lang="nl-NL" dirty="0"/>
              <a:t>Deuteronomium 7: 2</a:t>
            </a:r>
          </a:p>
          <a:p>
            <a:pPr lvl="1"/>
            <a:r>
              <a:rPr lang="nl-NL" dirty="0"/>
              <a:t>Jozua 6: 17 – 21 </a:t>
            </a:r>
          </a:p>
          <a:p>
            <a:pPr lvl="1"/>
            <a:r>
              <a:rPr lang="nl-NL" dirty="0"/>
              <a:t>Psalm 137: 8 – 9 </a:t>
            </a:r>
          </a:p>
          <a:p>
            <a:pPr lvl="1"/>
            <a:r>
              <a:rPr lang="nl-NL" dirty="0"/>
              <a:t>Psalm 139: 22 </a:t>
            </a:r>
          </a:p>
          <a:p>
            <a:r>
              <a:rPr lang="nl-NL" dirty="0"/>
              <a:t>6 verhelderingspunten </a:t>
            </a:r>
          </a:p>
          <a:p>
            <a:pPr marL="457200" lvl="1" indent="0">
              <a:buNone/>
            </a:pPr>
            <a:r>
              <a:rPr lang="nl-NL" dirty="0"/>
              <a:t>1.Underdog positie van Israel</a:t>
            </a:r>
          </a:p>
          <a:p>
            <a:pPr marL="457200" lvl="1" indent="0">
              <a:buNone/>
            </a:pPr>
            <a:r>
              <a:rPr lang="nl-NL" dirty="0"/>
              <a:t>2. Alles in proportie zien</a:t>
            </a:r>
          </a:p>
          <a:p>
            <a:pPr marL="457200" lvl="1" indent="0">
              <a:buNone/>
            </a:pPr>
            <a:r>
              <a:rPr lang="nl-NL" dirty="0"/>
              <a:t>3. God is een rechtvaardige God</a:t>
            </a:r>
          </a:p>
          <a:p>
            <a:pPr marL="457200" lvl="1" indent="0">
              <a:buNone/>
            </a:pPr>
            <a:r>
              <a:rPr lang="nl-NL" dirty="0"/>
              <a:t>4. Strijden door liturgie</a:t>
            </a:r>
          </a:p>
          <a:p>
            <a:pPr marL="457200" lvl="1" indent="0">
              <a:buNone/>
            </a:pPr>
            <a:r>
              <a:rPr lang="nl-NL" dirty="0"/>
              <a:t>5. God voor je karretje spannen </a:t>
            </a:r>
          </a:p>
          <a:p>
            <a:pPr marL="457200" lvl="1" indent="0">
              <a:buNone/>
            </a:pPr>
            <a:r>
              <a:rPr lang="nl-NL" dirty="0"/>
              <a:t>6. God gaat een geschiedenis met de mensheid (samenvatting)</a:t>
            </a:r>
          </a:p>
          <a:p>
            <a:r>
              <a:rPr lang="nl-NL" dirty="0"/>
              <a:t>Gebed </a:t>
            </a:r>
          </a:p>
          <a:p>
            <a:pPr lvl="1"/>
            <a:endParaRPr lang="nl-NL" dirty="0"/>
          </a:p>
        </p:txBody>
      </p:sp>
      <p:pic>
        <p:nvPicPr>
          <p:cNvPr id="5" name="Afbeelding 4">
            <a:extLst>
              <a:ext uri="{FF2B5EF4-FFF2-40B4-BE49-F238E27FC236}">
                <a16:creationId xmlns:a16="http://schemas.microsoft.com/office/drawing/2014/main" id="{9155AF80-B7BE-43A4-89B8-25A1CFC0A626}"/>
              </a:ext>
            </a:extLst>
          </p:cNvPr>
          <p:cNvPicPr>
            <a:picLocks noChangeAspect="1"/>
          </p:cNvPicPr>
          <p:nvPr/>
        </p:nvPicPr>
        <p:blipFill rotWithShape="1">
          <a:blip r:embed="rId2"/>
          <a:srcRect l="15955" r="7682"/>
          <a:stretch/>
        </p:blipFill>
        <p:spPr>
          <a:xfrm>
            <a:off x="6920345" y="318598"/>
            <a:ext cx="4994564" cy="4905375"/>
          </a:xfrm>
          <a:prstGeom prst="rect">
            <a:avLst/>
          </a:prstGeom>
        </p:spPr>
      </p:pic>
    </p:spTree>
    <p:extLst>
      <p:ext uri="{BB962C8B-B14F-4D97-AF65-F5344CB8AC3E}">
        <p14:creationId xmlns:p14="http://schemas.microsoft.com/office/powerpoint/2010/main" val="235621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C558D-17FF-4A89-8181-FE70ED75D973}"/>
              </a:ext>
            </a:extLst>
          </p:cNvPr>
          <p:cNvSpPr>
            <a:spLocks noGrp="1"/>
          </p:cNvSpPr>
          <p:nvPr>
            <p:ph type="title"/>
          </p:nvPr>
        </p:nvSpPr>
        <p:spPr/>
        <p:txBody>
          <a:bodyPr/>
          <a:lstStyle/>
          <a:p>
            <a:r>
              <a:rPr lang="nl-NL" dirty="0"/>
              <a:t>Deuteronomium 7: 2 </a:t>
            </a:r>
          </a:p>
        </p:txBody>
      </p:sp>
      <p:sp>
        <p:nvSpPr>
          <p:cNvPr id="3" name="Tijdelijke aanduiding voor inhoud 2">
            <a:extLst>
              <a:ext uri="{FF2B5EF4-FFF2-40B4-BE49-F238E27FC236}">
                <a16:creationId xmlns:a16="http://schemas.microsoft.com/office/drawing/2014/main" id="{D4D3FEFB-4D7E-4866-B101-56D2D5457946}"/>
              </a:ext>
            </a:extLst>
          </p:cNvPr>
          <p:cNvSpPr>
            <a:spLocks noGrp="1"/>
          </p:cNvSpPr>
          <p:nvPr>
            <p:ph idx="1"/>
          </p:nvPr>
        </p:nvSpPr>
        <p:spPr/>
        <p:txBody>
          <a:bodyPr/>
          <a:lstStyle/>
          <a:p>
            <a:pPr marL="0" indent="0">
              <a:buNone/>
            </a:pPr>
            <a:r>
              <a:rPr lang="nl-NL" dirty="0"/>
              <a:t>Straks zal de HEER, uw God, u naar het land brengen dat u in bezit zult nemen en veel volken voor u op de vlucht jagen: de Hethieten, de </a:t>
            </a:r>
            <a:r>
              <a:rPr lang="nl-NL" dirty="0" err="1"/>
              <a:t>Girgasieten</a:t>
            </a:r>
            <a:r>
              <a:rPr lang="nl-NL" dirty="0"/>
              <a:t>, de Amorieten, de Kanaänieten, de </a:t>
            </a:r>
            <a:r>
              <a:rPr lang="nl-NL" dirty="0" err="1"/>
              <a:t>Perizzieten</a:t>
            </a:r>
            <a:r>
              <a:rPr lang="nl-NL" dirty="0"/>
              <a:t>, de </a:t>
            </a:r>
            <a:r>
              <a:rPr lang="nl-NL" dirty="0" err="1"/>
              <a:t>Chiwwieten</a:t>
            </a:r>
            <a:r>
              <a:rPr lang="nl-NL" dirty="0"/>
              <a:t> en de Jebusieten – zeven volken die groter en machtiger zijn dan u. 2Wanneer de HEER, uw God, u de overwinning op hen schenkt, moet u hen doden. U mag geen vredesverdrag met hen sluiten en hen niet sparen.</a:t>
            </a:r>
          </a:p>
        </p:txBody>
      </p:sp>
    </p:spTree>
    <p:extLst>
      <p:ext uri="{BB962C8B-B14F-4D97-AF65-F5344CB8AC3E}">
        <p14:creationId xmlns:p14="http://schemas.microsoft.com/office/powerpoint/2010/main" val="366623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DB1973-C745-49AC-92A2-E9258B2FF29E}"/>
              </a:ext>
            </a:extLst>
          </p:cNvPr>
          <p:cNvSpPr>
            <a:spLocks noGrp="1"/>
          </p:cNvSpPr>
          <p:nvPr>
            <p:ph type="title"/>
          </p:nvPr>
        </p:nvSpPr>
        <p:spPr>
          <a:xfrm>
            <a:off x="838200" y="224449"/>
            <a:ext cx="10515600" cy="1325563"/>
          </a:xfrm>
        </p:spPr>
        <p:txBody>
          <a:bodyPr/>
          <a:lstStyle/>
          <a:p>
            <a:r>
              <a:rPr lang="nl-NL" dirty="0"/>
              <a:t>Jozua 6: 17 – 21 </a:t>
            </a:r>
          </a:p>
        </p:txBody>
      </p:sp>
      <p:sp>
        <p:nvSpPr>
          <p:cNvPr id="3" name="Tijdelijke aanduiding voor inhoud 2">
            <a:extLst>
              <a:ext uri="{FF2B5EF4-FFF2-40B4-BE49-F238E27FC236}">
                <a16:creationId xmlns:a16="http://schemas.microsoft.com/office/drawing/2014/main" id="{A7C8A6E0-337E-44C9-A011-3A646DC37988}"/>
              </a:ext>
            </a:extLst>
          </p:cNvPr>
          <p:cNvSpPr>
            <a:spLocks noGrp="1"/>
          </p:cNvSpPr>
          <p:nvPr>
            <p:ph idx="1"/>
          </p:nvPr>
        </p:nvSpPr>
        <p:spPr>
          <a:xfrm>
            <a:off x="838200" y="1368425"/>
            <a:ext cx="11066585" cy="5124450"/>
          </a:xfrm>
        </p:spPr>
        <p:txBody>
          <a:bodyPr>
            <a:normAutofit/>
          </a:bodyPr>
          <a:lstStyle/>
          <a:p>
            <a:pPr marL="0" indent="0">
              <a:buNone/>
            </a:pPr>
            <a:r>
              <a:rPr lang="nl-NL" dirty="0"/>
              <a:t>Maar op de stad en alles wat erin is rust de ban van de HEER: ze is onvoorwaardelijk aan de HEER gewijd en moet vernietigd worden. Alleen de hoer </a:t>
            </a:r>
            <a:r>
              <a:rPr lang="nl-NL" dirty="0" err="1"/>
              <a:t>Rachab</a:t>
            </a:r>
            <a:r>
              <a:rPr lang="nl-NL" dirty="0"/>
              <a:t> mag in leven blijven, samen met iedereen die bij haar in huis is, want zij heeft onze verkenners een schuilplaats gegeven. 18Maar denk eraan dat op al het andere een ban rust. Dus vernietig de stad maar maak niets buit, zodat u niet Israëls eigen kamp aan de vernietiging prijsgeeft en Israël in het ongeluk stort. 19Al het zilver en goud en alle voorwerpen van koper, brons en ijzer zijn aan de HEER gewijd; alles gaat naar de schatkamer van de HEER.’ 20Toen de ramshoorns klonken, brak het volk uit in een donderend geschreeuw. De muur stortte in en iedereen klom de stad binnen vanaf de plaats waar hij zich bevond. Ze namen de stad in 21en doodden alles wat erin was, zowel mannen als vrouwen, zowel kinderen als bejaarden, zowel runderen en schapen als ezels.</a:t>
            </a:r>
          </a:p>
        </p:txBody>
      </p:sp>
    </p:spTree>
    <p:extLst>
      <p:ext uri="{BB962C8B-B14F-4D97-AF65-F5344CB8AC3E}">
        <p14:creationId xmlns:p14="http://schemas.microsoft.com/office/powerpoint/2010/main" val="230004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F4D1D-1E00-471B-8445-F56F4B36B895}"/>
              </a:ext>
            </a:extLst>
          </p:cNvPr>
          <p:cNvSpPr>
            <a:spLocks noGrp="1"/>
          </p:cNvSpPr>
          <p:nvPr>
            <p:ph type="title"/>
          </p:nvPr>
        </p:nvSpPr>
        <p:spPr/>
        <p:txBody>
          <a:bodyPr/>
          <a:lstStyle/>
          <a:p>
            <a:r>
              <a:rPr lang="nl-NL" dirty="0"/>
              <a:t>Psalm 137: 8 – 9 </a:t>
            </a:r>
          </a:p>
        </p:txBody>
      </p:sp>
      <p:sp>
        <p:nvSpPr>
          <p:cNvPr id="3" name="Tijdelijke aanduiding voor inhoud 2">
            <a:extLst>
              <a:ext uri="{FF2B5EF4-FFF2-40B4-BE49-F238E27FC236}">
                <a16:creationId xmlns:a16="http://schemas.microsoft.com/office/drawing/2014/main" id="{22A43D6D-67E8-4840-9A2F-117596D20531}"/>
              </a:ext>
            </a:extLst>
          </p:cNvPr>
          <p:cNvSpPr>
            <a:spLocks noGrp="1"/>
          </p:cNvSpPr>
          <p:nvPr>
            <p:ph idx="1"/>
          </p:nvPr>
        </p:nvSpPr>
        <p:spPr/>
        <p:txBody>
          <a:bodyPr/>
          <a:lstStyle/>
          <a:p>
            <a:pPr marL="0" indent="0">
              <a:buNone/>
            </a:pPr>
            <a:r>
              <a:rPr lang="nl-NL" dirty="0"/>
              <a:t>8 Babel, weldra word je verwoest.</a:t>
            </a:r>
          </a:p>
          <a:p>
            <a:pPr marL="0" indent="0">
              <a:buNone/>
            </a:pPr>
            <a:r>
              <a:rPr lang="nl-NL" dirty="0"/>
              <a:t>Gelukkig hij die wraak zal nemen</a:t>
            </a:r>
          </a:p>
          <a:p>
            <a:pPr marL="0" indent="0">
              <a:buNone/>
            </a:pPr>
            <a:r>
              <a:rPr lang="nl-NL" dirty="0"/>
              <a:t>en jou doet wat jij ons hebt gedaan.</a:t>
            </a:r>
          </a:p>
          <a:p>
            <a:pPr marL="0" indent="0">
              <a:buNone/>
            </a:pPr>
            <a:r>
              <a:rPr lang="nl-NL" dirty="0"/>
              <a:t>9 Gelukkig hij die jouw kinderen grijpt</a:t>
            </a:r>
          </a:p>
          <a:p>
            <a:pPr marL="0" indent="0">
              <a:buNone/>
            </a:pPr>
            <a:r>
              <a:rPr lang="nl-NL" dirty="0"/>
              <a:t>en op de rotsen verplettert.</a:t>
            </a:r>
          </a:p>
        </p:txBody>
      </p:sp>
    </p:spTree>
    <p:extLst>
      <p:ext uri="{BB962C8B-B14F-4D97-AF65-F5344CB8AC3E}">
        <p14:creationId xmlns:p14="http://schemas.microsoft.com/office/powerpoint/2010/main" val="81849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99CD7-D43F-4C76-9C2F-56EF87719A69}"/>
              </a:ext>
            </a:extLst>
          </p:cNvPr>
          <p:cNvSpPr>
            <a:spLocks noGrp="1"/>
          </p:cNvSpPr>
          <p:nvPr>
            <p:ph type="title"/>
          </p:nvPr>
        </p:nvSpPr>
        <p:spPr/>
        <p:txBody>
          <a:bodyPr/>
          <a:lstStyle/>
          <a:p>
            <a:r>
              <a:rPr lang="nl-NL" dirty="0"/>
              <a:t>Psalm 139: 21 – 22 </a:t>
            </a:r>
          </a:p>
        </p:txBody>
      </p:sp>
      <p:sp>
        <p:nvSpPr>
          <p:cNvPr id="3" name="Tijdelijke aanduiding voor inhoud 2">
            <a:extLst>
              <a:ext uri="{FF2B5EF4-FFF2-40B4-BE49-F238E27FC236}">
                <a16:creationId xmlns:a16="http://schemas.microsoft.com/office/drawing/2014/main" id="{AED1DA3D-8671-4FC1-87FD-B4EC5B1068B0}"/>
              </a:ext>
            </a:extLst>
          </p:cNvPr>
          <p:cNvSpPr>
            <a:spLocks noGrp="1"/>
          </p:cNvSpPr>
          <p:nvPr>
            <p:ph idx="1"/>
          </p:nvPr>
        </p:nvSpPr>
        <p:spPr/>
        <p:txBody>
          <a:bodyPr/>
          <a:lstStyle/>
          <a:p>
            <a:pPr marL="0" indent="0">
              <a:buNone/>
            </a:pPr>
            <a:r>
              <a:rPr lang="nl-NL" dirty="0"/>
              <a:t>21 Zou ik niet haten wie u haten, HEER,</a:t>
            </a:r>
          </a:p>
          <a:p>
            <a:pPr marL="0" indent="0">
              <a:buNone/>
            </a:pPr>
            <a:r>
              <a:rPr lang="nl-NL" dirty="0"/>
              <a:t>niet verachten wie tegen u opstaan?</a:t>
            </a:r>
          </a:p>
          <a:p>
            <a:pPr marL="0" indent="0">
              <a:buNone/>
            </a:pPr>
            <a:r>
              <a:rPr lang="nl-NL" dirty="0"/>
              <a:t>22 Ik haat hen, zo fel als ik haten kan,</a:t>
            </a:r>
          </a:p>
          <a:p>
            <a:pPr marL="0" indent="0">
              <a:buNone/>
            </a:pPr>
            <a:r>
              <a:rPr lang="nl-NL" dirty="0"/>
              <a:t>ze zijn mijn vijand geworden.</a:t>
            </a:r>
          </a:p>
        </p:txBody>
      </p:sp>
    </p:spTree>
    <p:extLst>
      <p:ext uri="{BB962C8B-B14F-4D97-AF65-F5344CB8AC3E}">
        <p14:creationId xmlns:p14="http://schemas.microsoft.com/office/powerpoint/2010/main" val="292594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F2B45-050A-4B81-933E-63F40696F9B5}"/>
              </a:ext>
            </a:extLst>
          </p:cNvPr>
          <p:cNvSpPr>
            <a:spLocks noGrp="1"/>
          </p:cNvSpPr>
          <p:nvPr>
            <p:ph type="title"/>
          </p:nvPr>
        </p:nvSpPr>
        <p:spPr/>
        <p:txBody>
          <a:bodyPr/>
          <a:lstStyle/>
          <a:p>
            <a:r>
              <a:rPr lang="nl-NL" dirty="0"/>
              <a:t>Het geweld voor God oplossen? </a:t>
            </a:r>
          </a:p>
        </p:txBody>
      </p:sp>
      <p:sp>
        <p:nvSpPr>
          <p:cNvPr id="3" name="Tijdelijke aanduiding voor inhoud 2">
            <a:extLst>
              <a:ext uri="{FF2B5EF4-FFF2-40B4-BE49-F238E27FC236}">
                <a16:creationId xmlns:a16="http://schemas.microsoft.com/office/drawing/2014/main" id="{D1DEFD03-90D0-44E7-BFF3-18F227EA14D3}"/>
              </a:ext>
            </a:extLst>
          </p:cNvPr>
          <p:cNvSpPr>
            <a:spLocks noGrp="1"/>
          </p:cNvSpPr>
          <p:nvPr>
            <p:ph idx="1"/>
          </p:nvPr>
        </p:nvSpPr>
        <p:spPr/>
        <p:txBody>
          <a:bodyPr/>
          <a:lstStyle/>
          <a:p>
            <a:r>
              <a:rPr lang="nl-NL" dirty="0" err="1"/>
              <a:t>Marcion</a:t>
            </a:r>
            <a:r>
              <a:rPr lang="nl-NL" dirty="0"/>
              <a:t> ( 120 n. Chr.)</a:t>
            </a:r>
          </a:p>
          <a:p>
            <a:pPr lvl="1"/>
            <a:r>
              <a:rPr lang="nl-NL" dirty="0"/>
              <a:t>Kwade schepper God in het Oude Testament</a:t>
            </a:r>
          </a:p>
          <a:p>
            <a:pPr lvl="1"/>
            <a:r>
              <a:rPr lang="nl-NL" dirty="0"/>
              <a:t>Liefdevolle God in het Nieuwe Testament</a:t>
            </a:r>
          </a:p>
          <a:p>
            <a:pPr lvl="1"/>
            <a:r>
              <a:rPr lang="nl-NL" dirty="0"/>
              <a:t>Het NT als correctie op het OT</a:t>
            </a:r>
          </a:p>
          <a:p>
            <a:pPr lvl="1"/>
            <a:endParaRPr lang="nl-NL" dirty="0"/>
          </a:p>
          <a:p>
            <a:pPr lvl="1"/>
            <a:r>
              <a:rPr lang="nl-NL" i="1" dirty="0"/>
              <a:t>Light </a:t>
            </a:r>
            <a:r>
              <a:rPr lang="nl-NL" dirty="0"/>
              <a:t>versie</a:t>
            </a:r>
            <a:r>
              <a:rPr lang="nl-NL" i="1" dirty="0"/>
              <a:t> </a:t>
            </a:r>
            <a:r>
              <a:rPr lang="nl-NL" dirty="0"/>
              <a:t>in de 21</a:t>
            </a:r>
            <a:r>
              <a:rPr lang="nl-NL" baseline="30000" dirty="0"/>
              <a:t>ste</a:t>
            </a:r>
            <a:r>
              <a:rPr lang="nl-NL" dirty="0"/>
              <a:t> Eeuw</a:t>
            </a:r>
          </a:p>
          <a:p>
            <a:pPr lvl="1"/>
            <a:r>
              <a:rPr lang="nl-NL" dirty="0"/>
              <a:t>De Bijbel is één geheel</a:t>
            </a:r>
          </a:p>
          <a:p>
            <a:pPr lvl="1"/>
            <a:r>
              <a:rPr lang="nl-NL" dirty="0"/>
              <a:t>God is Eén </a:t>
            </a:r>
          </a:p>
        </p:txBody>
      </p:sp>
      <p:pic>
        <p:nvPicPr>
          <p:cNvPr id="4" name="Afbeelding 3">
            <a:extLst>
              <a:ext uri="{FF2B5EF4-FFF2-40B4-BE49-F238E27FC236}">
                <a16:creationId xmlns:a16="http://schemas.microsoft.com/office/drawing/2014/main" id="{46A9BDC0-39B4-4005-BD74-28992221F688}"/>
              </a:ext>
            </a:extLst>
          </p:cNvPr>
          <p:cNvPicPr>
            <a:picLocks noChangeAspect="1"/>
          </p:cNvPicPr>
          <p:nvPr/>
        </p:nvPicPr>
        <p:blipFill rotWithShape="1">
          <a:blip r:embed="rId2"/>
          <a:srcRect b="5357"/>
          <a:stretch/>
        </p:blipFill>
        <p:spPr>
          <a:xfrm>
            <a:off x="7658100" y="2150479"/>
            <a:ext cx="4353790" cy="4351338"/>
          </a:xfrm>
          <a:prstGeom prst="rect">
            <a:avLst/>
          </a:prstGeom>
        </p:spPr>
      </p:pic>
    </p:spTree>
    <p:extLst>
      <p:ext uri="{BB962C8B-B14F-4D97-AF65-F5344CB8AC3E}">
        <p14:creationId xmlns:p14="http://schemas.microsoft.com/office/powerpoint/2010/main" val="46181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C6212F-D689-460E-A5EC-1C3E4D50E2C5}"/>
              </a:ext>
            </a:extLst>
          </p:cNvPr>
          <p:cNvSpPr>
            <a:spLocks noGrp="1"/>
          </p:cNvSpPr>
          <p:nvPr>
            <p:ph type="title"/>
          </p:nvPr>
        </p:nvSpPr>
        <p:spPr>
          <a:xfrm>
            <a:off x="542208" y="349599"/>
            <a:ext cx="4368602" cy="1956841"/>
          </a:xfrm>
        </p:spPr>
        <p:txBody>
          <a:bodyPr anchor="b">
            <a:normAutofit/>
          </a:bodyPr>
          <a:lstStyle/>
          <a:p>
            <a:r>
              <a:rPr lang="nl-NL" sz="4600" dirty="0"/>
              <a:t>Underdog positie van Israel</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F9BD5A1-78D1-4F27-984A-F6A288DD19AD}"/>
              </a:ext>
            </a:extLst>
          </p:cNvPr>
          <p:cNvSpPr>
            <a:spLocks noGrp="1"/>
          </p:cNvSpPr>
          <p:nvPr>
            <p:ph idx="1"/>
          </p:nvPr>
        </p:nvSpPr>
        <p:spPr>
          <a:xfrm>
            <a:off x="432262" y="2909771"/>
            <a:ext cx="5116484" cy="3320668"/>
          </a:xfrm>
        </p:spPr>
        <p:txBody>
          <a:bodyPr>
            <a:normAutofit/>
          </a:bodyPr>
          <a:lstStyle/>
          <a:p>
            <a:r>
              <a:rPr lang="nl-NL" sz="2200" dirty="0"/>
              <a:t>Onevenredige aandacht</a:t>
            </a:r>
          </a:p>
          <a:p>
            <a:r>
              <a:rPr lang="nl-NL" sz="2200" dirty="0"/>
              <a:t>‘gepest’ op het wereldtoneel </a:t>
            </a:r>
          </a:p>
          <a:p>
            <a:r>
              <a:rPr lang="nl-NL" sz="2200" dirty="0"/>
              <a:t>Je hart luchten bij God met psalm 137</a:t>
            </a:r>
          </a:p>
          <a:p>
            <a:r>
              <a:rPr lang="nl-NL" sz="2200" dirty="0"/>
              <a:t>Context en achtergrond zijn belangrijk</a:t>
            </a:r>
          </a:p>
        </p:txBody>
      </p:sp>
      <p:pic>
        <p:nvPicPr>
          <p:cNvPr id="4" name="Afbeelding 3">
            <a:extLst>
              <a:ext uri="{FF2B5EF4-FFF2-40B4-BE49-F238E27FC236}">
                <a16:creationId xmlns:a16="http://schemas.microsoft.com/office/drawing/2014/main" id="{07A1526B-BF53-4E30-AE30-63E6D48D4632}"/>
              </a:ext>
            </a:extLst>
          </p:cNvPr>
          <p:cNvPicPr>
            <a:picLocks noChangeAspect="1"/>
          </p:cNvPicPr>
          <p:nvPr/>
        </p:nvPicPr>
        <p:blipFill rotWithShape="1">
          <a:blip r:embed="rId2"/>
          <a:srcRect l="15647" r="1840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13370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E84408-E287-419A-83E7-B0C851353ABE}"/>
              </a:ext>
            </a:extLst>
          </p:cNvPr>
          <p:cNvSpPr>
            <a:spLocks noGrp="1"/>
          </p:cNvSpPr>
          <p:nvPr>
            <p:ph type="title"/>
          </p:nvPr>
        </p:nvSpPr>
        <p:spPr>
          <a:xfrm>
            <a:off x="836679" y="723898"/>
            <a:ext cx="6002110" cy="1495425"/>
          </a:xfrm>
        </p:spPr>
        <p:txBody>
          <a:bodyPr>
            <a:normAutofit/>
          </a:bodyPr>
          <a:lstStyle/>
          <a:p>
            <a:r>
              <a:rPr lang="nl-NL" sz="4000" dirty="0"/>
              <a:t>Alles in proportie zien</a:t>
            </a:r>
          </a:p>
        </p:txBody>
      </p:sp>
      <p:sp>
        <p:nvSpPr>
          <p:cNvPr id="3" name="Tijdelijke aanduiding voor inhoud 2">
            <a:extLst>
              <a:ext uri="{FF2B5EF4-FFF2-40B4-BE49-F238E27FC236}">
                <a16:creationId xmlns:a16="http://schemas.microsoft.com/office/drawing/2014/main" id="{D9AE5E48-7C2F-4853-AF73-3798C70ED901}"/>
              </a:ext>
            </a:extLst>
          </p:cNvPr>
          <p:cNvSpPr>
            <a:spLocks noGrp="1"/>
          </p:cNvSpPr>
          <p:nvPr>
            <p:ph idx="1"/>
          </p:nvPr>
        </p:nvSpPr>
        <p:spPr>
          <a:xfrm>
            <a:off x="836680" y="2405067"/>
            <a:ext cx="5761548" cy="3729034"/>
          </a:xfrm>
        </p:spPr>
        <p:txBody>
          <a:bodyPr>
            <a:normAutofit/>
          </a:bodyPr>
          <a:lstStyle/>
          <a:p>
            <a:r>
              <a:rPr lang="nl-NL" dirty="0"/>
              <a:t>Gewelddadige tijd</a:t>
            </a:r>
          </a:p>
          <a:p>
            <a:r>
              <a:rPr lang="nl-NL" dirty="0"/>
              <a:t>Koningen van Israel genadiger t.o.v. heidense koningen (1 Kon. 20:31)</a:t>
            </a:r>
          </a:p>
        </p:txBody>
      </p:sp>
      <p:pic>
        <p:nvPicPr>
          <p:cNvPr id="4" name="Afbeelding 3">
            <a:extLst>
              <a:ext uri="{FF2B5EF4-FFF2-40B4-BE49-F238E27FC236}">
                <a16:creationId xmlns:a16="http://schemas.microsoft.com/office/drawing/2014/main" id="{80BFD83F-AC41-4A92-B98E-36AA4CC6DE0A}"/>
              </a:ext>
            </a:extLst>
          </p:cNvPr>
          <p:cNvPicPr>
            <a:picLocks noChangeAspect="1"/>
          </p:cNvPicPr>
          <p:nvPr/>
        </p:nvPicPr>
        <p:blipFill rotWithShape="1">
          <a:blip r:embed="rId2"/>
          <a:srcRect r="1954"/>
          <a:stretch/>
        </p:blipFill>
        <p:spPr>
          <a:xfrm>
            <a:off x="7199440" y="10"/>
            <a:ext cx="4992560" cy="6857990"/>
          </a:xfrm>
          <a:prstGeom prst="rect">
            <a:avLst/>
          </a:prstGeom>
          <a:effectLst/>
        </p:spPr>
      </p:pic>
    </p:spTree>
    <p:extLst>
      <p:ext uri="{BB962C8B-B14F-4D97-AF65-F5344CB8AC3E}">
        <p14:creationId xmlns:p14="http://schemas.microsoft.com/office/powerpoint/2010/main" val="15654562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893</Words>
  <Application>Microsoft Office PowerPoint</Application>
  <PresentationFormat>Breedbeeld</PresentationFormat>
  <Paragraphs>112</Paragraphs>
  <Slides>17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God en geweld?</vt:lpstr>
      <vt:lpstr>Inleiding</vt:lpstr>
      <vt:lpstr>Deuteronomium 7: 2 </vt:lpstr>
      <vt:lpstr>Jozua 6: 17 – 21 </vt:lpstr>
      <vt:lpstr>Psalm 137: 8 – 9 </vt:lpstr>
      <vt:lpstr>Psalm 139: 21 – 22 </vt:lpstr>
      <vt:lpstr>Het geweld voor God oplossen? </vt:lpstr>
      <vt:lpstr>Underdog positie van Israel</vt:lpstr>
      <vt:lpstr>Alles in proportie zien</vt:lpstr>
      <vt:lpstr>God is rechtvaardig </vt:lpstr>
      <vt:lpstr>Strijden door liturgie </vt:lpstr>
      <vt:lpstr>God voor je karretje spannen</vt:lpstr>
      <vt:lpstr>God gaat een geschiedenis met de mensheid</vt:lpstr>
      <vt:lpstr>Gebed </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en geweld?</dc:title>
  <dc:creator>Bart van't ende</dc:creator>
  <cp:lastModifiedBy>Bart van't ende</cp:lastModifiedBy>
  <cp:revision>4</cp:revision>
  <dcterms:created xsi:type="dcterms:W3CDTF">2021-05-18T14:45:36Z</dcterms:created>
  <dcterms:modified xsi:type="dcterms:W3CDTF">2021-05-18T15:33:42Z</dcterms:modified>
</cp:coreProperties>
</file>